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9" r:id="rId3"/>
    <p:sldId id="333" r:id="rId4"/>
    <p:sldId id="257" r:id="rId5"/>
    <p:sldId id="328" r:id="rId6"/>
    <p:sldId id="259" r:id="rId7"/>
    <p:sldId id="329" r:id="rId8"/>
    <p:sldId id="292" r:id="rId9"/>
    <p:sldId id="293" r:id="rId10"/>
    <p:sldId id="300" r:id="rId11"/>
    <p:sldId id="322" r:id="rId12"/>
    <p:sldId id="327" r:id="rId13"/>
    <p:sldId id="331" r:id="rId14"/>
    <p:sldId id="330" r:id="rId15"/>
    <p:sldId id="267" r:id="rId16"/>
    <p:sldId id="332" r:id="rId17"/>
    <p:sldId id="268"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B1A3F3-EE3C-4AC4-BDC3-9D0A4C61AD76}" v="142" dt="2025-12-13T09:14:18.8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0" d="100"/>
          <a:sy n="60" d="100"/>
        </p:scale>
        <p:origin x="884" y="48"/>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haoula RAIS" userId="4d8b77bb-5254-48ca-89a9-08c53b90167b" providerId="ADAL" clId="{ABC0F56D-32D8-4F12-91BA-B27B818DB7EC}"/>
    <pc:docChg chg="undo redo custSel addSld delSld modSld sldOrd modMainMaster">
      <pc:chgData name="Khaoula RAIS" userId="4d8b77bb-5254-48ca-89a9-08c53b90167b" providerId="ADAL" clId="{ABC0F56D-32D8-4F12-91BA-B27B818DB7EC}" dt="2025-12-13T09:16:30.459" v="2981" actId="1076"/>
      <pc:docMkLst>
        <pc:docMk/>
      </pc:docMkLst>
      <pc:sldChg chg="addSp delSp modSp mod setBg">
        <pc:chgData name="Khaoula RAIS" userId="4d8b77bb-5254-48ca-89a9-08c53b90167b" providerId="ADAL" clId="{ABC0F56D-32D8-4F12-91BA-B27B818DB7EC}" dt="2025-12-13T08:29:23.324" v="2186" actId="313"/>
        <pc:sldMkLst>
          <pc:docMk/>
          <pc:sldMk cId="0" sldId="256"/>
        </pc:sldMkLst>
        <pc:spChg chg="del">
          <ac:chgData name="Khaoula RAIS" userId="4d8b77bb-5254-48ca-89a9-08c53b90167b" providerId="ADAL" clId="{ABC0F56D-32D8-4F12-91BA-B27B818DB7EC}" dt="2025-12-13T04:40:38.706" v="0" actId="478"/>
          <ac:spMkLst>
            <pc:docMk/>
            <pc:sldMk cId="0" sldId="256"/>
            <ac:spMk id="2" creationId="{00000000-0000-0000-0000-000000000000}"/>
          </ac:spMkLst>
        </pc:spChg>
        <pc:spChg chg="mod">
          <ac:chgData name="Khaoula RAIS" userId="4d8b77bb-5254-48ca-89a9-08c53b90167b" providerId="ADAL" clId="{ABC0F56D-32D8-4F12-91BA-B27B818DB7EC}" dt="2025-12-13T08:29:23.324" v="2186" actId="313"/>
          <ac:spMkLst>
            <pc:docMk/>
            <pc:sldMk cId="0" sldId="256"/>
            <ac:spMk id="3" creationId="{00000000-0000-0000-0000-000000000000}"/>
          </ac:spMkLst>
        </pc:spChg>
        <pc:spChg chg="add del mod">
          <ac:chgData name="Khaoula RAIS" userId="4d8b77bb-5254-48ca-89a9-08c53b90167b" providerId="ADAL" clId="{ABC0F56D-32D8-4F12-91BA-B27B818DB7EC}" dt="2025-12-13T04:40:41.639" v="1" actId="478"/>
          <ac:spMkLst>
            <pc:docMk/>
            <pc:sldMk cId="0" sldId="256"/>
            <ac:spMk id="5" creationId="{2092DD7C-5185-1F8A-C916-91CDDB718C5D}"/>
          </ac:spMkLst>
        </pc:spChg>
        <pc:spChg chg="add del mod">
          <ac:chgData name="Khaoula RAIS" userId="4d8b77bb-5254-48ca-89a9-08c53b90167b" providerId="ADAL" clId="{ABC0F56D-32D8-4F12-91BA-B27B818DB7EC}" dt="2025-12-13T04:42:49.664" v="62" actId="478"/>
          <ac:spMkLst>
            <pc:docMk/>
            <pc:sldMk cId="0" sldId="256"/>
            <ac:spMk id="6" creationId="{D2A5352C-948B-EA49-DEC9-DD8A128096F2}"/>
          </ac:spMkLst>
        </pc:spChg>
        <pc:spChg chg="add">
          <ac:chgData name="Khaoula RAIS" userId="4d8b77bb-5254-48ca-89a9-08c53b90167b" providerId="ADAL" clId="{ABC0F56D-32D8-4F12-91BA-B27B818DB7EC}" dt="2025-12-13T04:44:04.802" v="63" actId="26606"/>
          <ac:spMkLst>
            <pc:docMk/>
            <pc:sldMk cId="0" sldId="256"/>
            <ac:spMk id="8" creationId="{43C823D3-D619-407C-89E0-C6F6B1E7A42A}"/>
          </ac:spMkLst>
        </pc:spChg>
        <pc:spChg chg="add mod">
          <ac:chgData name="Khaoula RAIS" userId="4d8b77bb-5254-48ca-89a9-08c53b90167b" providerId="ADAL" clId="{ABC0F56D-32D8-4F12-91BA-B27B818DB7EC}" dt="2025-12-13T08:16:32.238" v="2162" actId="14100"/>
          <ac:spMkLst>
            <pc:docMk/>
            <pc:sldMk cId="0" sldId="256"/>
            <ac:spMk id="9" creationId="{7792217E-4746-EBAC-C67D-C4211676419D}"/>
          </ac:spMkLst>
        </pc:spChg>
        <pc:spChg chg="add">
          <ac:chgData name="Khaoula RAIS" userId="4d8b77bb-5254-48ca-89a9-08c53b90167b" providerId="ADAL" clId="{ABC0F56D-32D8-4F12-91BA-B27B818DB7EC}" dt="2025-12-13T04:44:04.802" v="63" actId="26606"/>
          <ac:spMkLst>
            <pc:docMk/>
            <pc:sldMk cId="0" sldId="256"/>
            <ac:spMk id="10" creationId="{047F8E3E-2FFA-4A0F-B3C7-E57ADDCFB415}"/>
          </ac:spMkLst>
        </pc:spChg>
        <pc:grpChg chg="add">
          <ac:chgData name="Khaoula RAIS" userId="4d8b77bb-5254-48ca-89a9-08c53b90167b" providerId="ADAL" clId="{ABC0F56D-32D8-4F12-91BA-B27B818DB7EC}" dt="2025-12-13T04:44:04.802" v="63" actId="26606"/>
          <ac:grpSpMkLst>
            <pc:docMk/>
            <pc:sldMk cId="0" sldId="256"/>
            <ac:grpSpMk id="12" creationId="{33D939F1-7ABE-4D0E-946A-43F37F556AFD}"/>
          </ac:grpSpMkLst>
        </pc:grpChg>
        <pc:grpChg chg="add">
          <ac:chgData name="Khaoula RAIS" userId="4d8b77bb-5254-48ca-89a9-08c53b90167b" providerId="ADAL" clId="{ABC0F56D-32D8-4F12-91BA-B27B818DB7EC}" dt="2025-12-13T04:44:04.802" v="63" actId="26606"/>
          <ac:grpSpMkLst>
            <pc:docMk/>
            <pc:sldMk cId="0" sldId="256"/>
            <ac:grpSpMk id="18" creationId="{9DB3963A-4187-4A72-9DA4-CA6BADE22931}"/>
          </ac:grpSpMkLst>
        </pc:grpChg>
      </pc:sldChg>
      <pc:sldChg chg="addSp delSp modSp add del mod setBg">
        <pc:chgData name="Khaoula RAIS" userId="4d8b77bb-5254-48ca-89a9-08c53b90167b" providerId="ADAL" clId="{ABC0F56D-32D8-4F12-91BA-B27B818DB7EC}" dt="2025-12-13T09:08:23.869" v="2805" actId="26606"/>
        <pc:sldMkLst>
          <pc:docMk/>
          <pc:sldMk cId="0" sldId="257"/>
        </pc:sldMkLst>
        <pc:spChg chg="mod">
          <ac:chgData name="Khaoula RAIS" userId="4d8b77bb-5254-48ca-89a9-08c53b90167b" providerId="ADAL" clId="{ABC0F56D-32D8-4F12-91BA-B27B818DB7EC}" dt="2025-12-13T09:04:05.882" v="2621" actId="20577"/>
          <ac:spMkLst>
            <pc:docMk/>
            <pc:sldMk cId="0" sldId="257"/>
            <ac:spMk id="2" creationId="{00000000-0000-0000-0000-000000000000}"/>
          </ac:spMkLst>
        </pc:spChg>
        <pc:spChg chg="del mod">
          <ac:chgData name="Khaoula RAIS" userId="4d8b77bb-5254-48ca-89a9-08c53b90167b" providerId="ADAL" clId="{ABC0F56D-32D8-4F12-91BA-B27B818DB7EC}" dt="2025-12-13T09:08:23.869" v="2805" actId="26606"/>
          <ac:spMkLst>
            <pc:docMk/>
            <pc:sldMk cId="0" sldId="257"/>
            <ac:spMk id="3" creationId="{00000000-0000-0000-0000-000000000000}"/>
          </ac:spMkLst>
        </pc:spChg>
        <pc:spChg chg="mod ord">
          <ac:chgData name="Khaoula RAIS" userId="4d8b77bb-5254-48ca-89a9-08c53b90167b" providerId="ADAL" clId="{ABC0F56D-32D8-4F12-91BA-B27B818DB7EC}" dt="2025-12-13T05:11:35.599" v="488" actId="26606"/>
          <ac:spMkLst>
            <pc:docMk/>
            <pc:sldMk cId="0" sldId="257"/>
            <ac:spMk id="4" creationId="{0728A573-BCA5-4627-BF47-88C8966C984F}"/>
          </ac:spMkLst>
        </pc:spChg>
        <pc:spChg chg="mod">
          <ac:chgData name="Khaoula RAIS" userId="4d8b77bb-5254-48ca-89a9-08c53b90167b" providerId="ADAL" clId="{ABC0F56D-32D8-4F12-91BA-B27B818DB7EC}" dt="2025-12-13T05:11:35.599" v="488" actId="26606"/>
          <ac:spMkLst>
            <pc:docMk/>
            <pc:sldMk cId="0" sldId="257"/>
            <ac:spMk id="5" creationId="{A77A5473-C4D5-8D9B-827A-F2BDA91A1C59}"/>
          </ac:spMkLst>
        </pc:spChg>
        <pc:spChg chg="add">
          <ac:chgData name="Khaoula RAIS" userId="4d8b77bb-5254-48ca-89a9-08c53b90167b" providerId="ADAL" clId="{ABC0F56D-32D8-4F12-91BA-B27B818DB7EC}" dt="2025-12-13T05:09:42.926" v="415"/>
          <ac:spMkLst>
            <pc:docMk/>
            <pc:sldMk cId="0" sldId="257"/>
            <ac:spMk id="6" creationId="{A21C5240-F8AB-984F-648F-E477BE72D01F}"/>
          </ac:spMkLst>
        </pc:spChg>
        <pc:spChg chg="add">
          <ac:chgData name="Khaoula RAIS" userId="4d8b77bb-5254-48ca-89a9-08c53b90167b" providerId="ADAL" clId="{ABC0F56D-32D8-4F12-91BA-B27B818DB7EC}" dt="2025-12-13T05:11:35.599" v="488" actId="26606"/>
          <ac:spMkLst>
            <pc:docMk/>
            <pc:sldMk cId="0" sldId="257"/>
            <ac:spMk id="10" creationId="{18873D23-2DCF-4B31-A009-95721C06E8E1}"/>
          </ac:spMkLst>
        </pc:spChg>
        <pc:spChg chg="add">
          <ac:chgData name="Khaoula RAIS" userId="4d8b77bb-5254-48ca-89a9-08c53b90167b" providerId="ADAL" clId="{ABC0F56D-32D8-4F12-91BA-B27B818DB7EC}" dt="2025-12-13T05:11:35.599" v="488" actId="26606"/>
          <ac:spMkLst>
            <pc:docMk/>
            <pc:sldMk cId="0" sldId="257"/>
            <ac:spMk id="12" creationId="{C13EF075-D4EF-4929-ADBC-91B27DA19955}"/>
          </ac:spMkLst>
        </pc:spChg>
        <pc:grpChg chg="add">
          <ac:chgData name="Khaoula RAIS" userId="4d8b77bb-5254-48ca-89a9-08c53b90167b" providerId="ADAL" clId="{ABC0F56D-32D8-4F12-91BA-B27B818DB7EC}" dt="2025-12-13T05:11:35.599" v="488" actId="26606"/>
          <ac:grpSpMkLst>
            <pc:docMk/>
            <pc:sldMk cId="0" sldId="257"/>
            <ac:grpSpMk id="14" creationId="{DAA26DFA-AAB2-4973-9C17-16D587C7B198}"/>
          </ac:grpSpMkLst>
        </pc:grpChg>
        <pc:graphicFrameChg chg="add">
          <ac:chgData name="Khaoula RAIS" userId="4d8b77bb-5254-48ca-89a9-08c53b90167b" providerId="ADAL" clId="{ABC0F56D-32D8-4F12-91BA-B27B818DB7EC}" dt="2025-12-13T09:08:23.869" v="2805" actId="26606"/>
          <ac:graphicFrameMkLst>
            <pc:docMk/>
            <pc:sldMk cId="0" sldId="257"/>
            <ac:graphicFrameMk id="20" creationId="{7230C740-0627-F5AC-164A-B78D42C2916E}"/>
          </ac:graphicFrameMkLst>
        </pc:graphicFrameChg>
      </pc:sldChg>
      <pc:sldChg chg="addSp del ord">
        <pc:chgData name="Khaoula RAIS" userId="4d8b77bb-5254-48ca-89a9-08c53b90167b" providerId="ADAL" clId="{ABC0F56D-32D8-4F12-91BA-B27B818DB7EC}" dt="2025-12-13T06:19:35.903" v="1685" actId="47"/>
        <pc:sldMkLst>
          <pc:docMk/>
          <pc:sldMk cId="0" sldId="258"/>
        </pc:sldMkLst>
        <pc:picChg chg="add">
          <ac:chgData name="Khaoula RAIS" userId="4d8b77bb-5254-48ca-89a9-08c53b90167b" providerId="ADAL" clId="{ABC0F56D-32D8-4F12-91BA-B27B818DB7EC}" dt="2025-12-13T05:46:36.780" v="1087"/>
          <ac:picMkLst>
            <pc:docMk/>
            <pc:sldMk cId="0" sldId="258"/>
            <ac:picMk id="6" creationId="{3DBBC6DF-4689-2745-77F9-8377D7E2C039}"/>
          </ac:picMkLst>
        </pc:picChg>
      </pc:sldChg>
      <pc:sldChg chg="addSp delSp modSp mod">
        <pc:chgData name="Khaoula RAIS" userId="4d8b77bb-5254-48ca-89a9-08c53b90167b" providerId="ADAL" clId="{ABC0F56D-32D8-4F12-91BA-B27B818DB7EC}" dt="2025-12-13T09:00:05.620" v="2594" actId="5793"/>
        <pc:sldMkLst>
          <pc:docMk/>
          <pc:sldMk cId="0" sldId="259"/>
        </pc:sldMkLst>
        <pc:spChg chg="mod">
          <ac:chgData name="Khaoula RAIS" userId="4d8b77bb-5254-48ca-89a9-08c53b90167b" providerId="ADAL" clId="{ABC0F56D-32D8-4F12-91BA-B27B818DB7EC}" dt="2025-12-13T05:42:51.973" v="1077" actId="1076"/>
          <ac:spMkLst>
            <pc:docMk/>
            <pc:sldMk cId="0" sldId="259"/>
            <ac:spMk id="2" creationId="{00000000-0000-0000-0000-000000000000}"/>
          </ac:spMkLst>
        </pc:spChg>
        <pc:spChg chg="del">
          <ac:chgData name="Khaoula RAIS" userId="4d8b77bb-5254-48ca-89a9-08c53b90167b" providerId="ADAL" clId="{ABC0F56D-32D8-4F12-91BA-B27B818DB7EC}" dt="2025-12-13T05:19:13.428" v="567" actId="478"/>
          <ac:spMkLst>
            <pc:docMk/>
            <pc:sldMk cId="0" sldId="259"/>
            <ac:spMk id="3" creationId="{00000000-0000-0000-0000-000000000000}"/>
          </ac:spMkLst>
        </pc:spChg>
        <pc:spChg chg="add del mod">
          <ac:chgData name="Khaoula RAIS" userId="4d8b77bb-5254-48ca-89a9-08c53b90167b" providerId="ADAL" clId="{ABC0F56D-32D8-4F12-91BA-B27B818DB7EC}" dt="2025-12-13T05:19:16.853" v="568" actId="478"/>
          <ac:spMkLst>
            <pc:docMk/>
            <pc:sldMk cId="0" sldId="259"/>
            <ac:spMk id="7" creationId="{2D20C64C-CC58-8524-1E80-FDC4C31504D7}"/>
          </ac:spMkLst>
        </pc:spChg>
        <pc:spChg chg="add mod">
          <ac:chgData name="Khaoula RAIS" userId="4d8b77bb-5254-48ca-89a9-08c53b90167b" providerId="ADAL" clId="{ABC0F56D-32D8-4F12-91BA-B27B818DB7EC}" dt="2025-12-13T08:55:52.045" v="2482" actId="1076"/>
          <ac:spMkLst>
            <pc:docMk/>
            <pc:sldMk cId="0" sldId="259"/>
            <ac:spMk id="9" creationId="{384E0F2B-5AF3-75AB-85A7-846436D0663C}"/>
          </ac:spMkLst>
        </pc:spChg>
        <pc:spChg chg="add mod">
          <ac:chgData name="Khaoula RAIS" userId="4d8b77bb-5254-48ca-89a9-08c53b90167b" providerId="ADAL" clId="{ABC0F56D-32D8-4F12-91BA-B27B818DB7EC}" dt="2025-12-13T05:29:19.878" v="808" actId="1076"/>
          <ac:spMkLst>
            <pc:docMk/>
            <pc:sldMk cId="0" sldId="259"/>
            <ac:spMk id="10" creationId="{049112F2-DF7C-4173-6173-5C77CCF3B0E9}"/>
          </ac:spMkLst>
        </pc:spChg>
        <pc:spChg chg="add mod">
          <ac:chgData name="Khaoula RAIS" userId="4d8b77bb-5254-48ca-89a9-08c53b90167b" providerId="ADAL" clId="{ABC0F56D-32D8-4F12-91BA-B27B818DB7EC}" dt="2025-12-13T05:29:23.340" v="809" actId="1076"/>
          <ac:spMkLst>
            <pc:docMk/>
            <pc:sldMk cId="0" sldId="259"/>
            <ac:spMk id="11" creationId="{9941F76A-04FB-6895-2E37-D7184FB325C0}"/>
          </ac:spMkLst>
        </pc:spChg>
        <pc:spChg chg="add mod">
          <ac:chgData name="Khaoula RAIS" userId="4d8b77bb-5254-48ca-89a9-08c53b90167b" providerId="ADAL" clId="{ABC0F56D-32D8-4F12-91BA-B27B818DB7EC}" dt="2025-12-13T05:30:43.388" v="887" actId="1076"/>
          <ac:spMkLst>
            <pc:docMk/>
            <pc:sldMk cId="0" sldId="259"/>
            <ac:spMk id="12" creationId="{527E6F33-C45F-DF7D-5F58-4B2E6FEBFE11}"/>
          </ac:spMkLst>
        </pc:spChg>
        <pc:spChg chg="add mod">
          <ac:chgData name="Khaoula RAIS" userId="4d8b77bb-5254-48ca-89a9-08c53b90167b" providerId="ADAL" clId="{ABC0F56D-32D8-4F12-91BA-B27B818DB7EC}" dt="2025-12-13T05:41:34.153" v="1006" actId="1076"/>
          <ac:spMkLst>
            <pc:docMk/>
            <pc:sldMk cId="0" sldId="259"/>
            <ac:spMk id="13" creationId="{E3505D53-7BE5-FFFC-223F-1E0034F9EFD7}"/>
          </ac:spMkLst>
        </pc:spChg>
        <pc:spChg chg="add mod">
          <ac:chgData name="Khaoula RAIS" userId="4d8b77bb-5254-48ca-89a9-08c53b90167b" providerId="ADAL" clId="{ABC0F56D-32D8-4F12-91BA-B27B818DB7EC}" dt="2025-12-13T05:41:26.259" v="1004" actId="1076"/>
          <ac:spMkLst>
            <pc:docMk/>
            <pc:sldMk cId="0" sldId="259"/>
            <ac:spMk id="14" creationId="{F8CFAD7C-021E-7988-9495-4276FB6883CA}"/>
          </ac:spMkLst>
        </pc:spChg>
        <pc:spChg chg="add mod">
          <ac:chgData name="Khaoula RAIS" userId="4d8b77bb-5254-48ca-89a9-08c53b90167b" providerId="ADAL" clId="{ABC0F56D-32D8-4F12-91BA-B27B818DB7EC}" dt="2025-12-13T05:41:29.815" v="1005" actId="1076"/>
          <ac:spMkLst>
            <pc:docMk/>
            <pc:sldMk cId="0" sldId="259"/>
            <ac:spMk id="15" creationId="{E060A188-E21C-34CC-0408-47FBDF93704D}"/>
          </ac:spMkLst>
        </pc:spChg>
        <pc:spChg chg="add mod">
          <ac:chgData name="Khaoula RAIS" userId="4d8b77bb-5254-48ca-89a9-08c53b90167b" providerId="ADAL" clId="{ABC0F56D-32D8-4F12-91BA-B27B818DB7EC}" dt="2025-12-13T08:56:43.798" v="2483" actId="1076"/>
          <ac:spMkLst>
            <pc:docMk/>
            <pc:sldMk cId="0" sldId="259"/>
            <ac:spMk id="17" creationId="{7FABAC7B-384B-B2EC-191A-2063E4F5D782}"/>
          </ac:spMkLst>
        </pc:spChg>
        <pc:spChg chg="add del">
          <ac:chgData name="Khaoula RAIS" userId="4d8b77bb-5254-48ca-89a9-08c53b90167b" providerId="ADAL" clId="{ABC0F56D-32D8-4F12-91BA-B27B818DB7EC}" dt="2025-12-13T05:33:17.248" v="929" actId="478"/>
          <ac:spMkLst>
            <pc:docMk/>
            <pc:sldMk cId="0" sldId="259"/>
            <ac:spMk id="18" creationId="{5BFF9797-F727-3E9E-5B77-4C857B9FD197}"/>
          </ac:spMkLst>
        </pc:spChg>
        <pc:spChg chg="add mod">
          <ac:chgData name="Khaoula RAIS" userId="4d8b77bb-5254-48ca-89a9-08c53b90167b" providerId="ADAL" clId="{ABC0F56D-32D8-4F12-91BA-B27B818DB7EC}" dt="2025-12-13T08:55:40.628" v="2481" actId="20577"/>
          <ac:spMkLst>
            <pc:docMk/>
            <pc:sldMk cId="0" sldId="259"/>
            <ac:spMk id="19" creationId="{3085C2AD-CF4B-D657-7821-339F44228A83}"/>
          </ac:spMkLst>
        </pc:spChg>
        <pc:spChg chg="add mod">
          <ac:chgData name="Khaoula RAIS" userId="4d8b77bb-5254-48ca-89a9-08c53b90167b" providerId="ADAL" clId="{ABC0F56D-32D8-4F12-91BA-B27B818DB7EC}" dt="2025-12-13T05:34:58.119" v="944" actId="20577"/>
          <ac:spMkLst>
            <pc:docMk/>
            <pc:sldMk cId="0" sldId="259"/>
            <ac:spMk id="20" creationId="{B0268D3A-B075-4DA2-21E8-ED0044CA5D07}"/>
          </ac:spMkLst>
        </pc:spChg>
        <pc:spChg chg="add mod">
          <ac:chgData name="Khaoula RAIS" userId="4d8b77bb-5254-48ca-89a9-08c53b90167b" providerId="ADAL" clId="{ABC0F56D-32D8-4F12-91BA-B27B818DB7EC}" dt="2025-12-13T05:34:25.590" v="937"/>
          <ac:spMkLst>
            <pc:docMk/>
            <pc:sldMk cId="0" sldId="259"/>
            <ac:spMk id="21" creationId="{208C1A46-C2D9-EF46-7296-D0214D4333BA}"/>
          </ac:spMkLst>
        </pc:spChg>
        <pc:spChg chg="add mod">
          <ac:chgData name="Khaoula RAIS" userId="4d8b77bb-5254-48ca-89a9-08c53b90167b" providerId="ADAL" clId="{ABC0F56D-32D8-4F12-91BA-B27B818DB7EC}" dt="2025-12-13T05:34:31.230" v="939"/>
          <ac:spMkLst>
            <pc:docMk/>
            <pc:sldMk cId="0" sldId="259"/>
            <ac:spMk id="22" creationId="{5F8918C0-540A-0734-BA3F-B35579D208B3}"/>
          </ac:spMkLst>
        </pc:spChg>
        <pc:spChg chg="add mod">
          <ac:chgData name="Khaoula RAIS" userId="4d8b77bb-5254-48ca-89a9-08c53b90167b" providerId="ADAL" clId="{ABC0F56D-32D8-4F12-91BA-B27B818DB7EC}" dt="2025-12-13T08:59:13.904" v="2584" actId="20577"/>
          <ac:spMkLst>
            <pc:docMk/>
            <pc:sldMk cId="0" sldId="259"/>
            <ac:spMk id="23" creationId="{C6FF4759-91B1-70F0-1ACD-951E4B34C9C6}"/>
          </ac:spMkLst>
        </pc:spChg>
        <pc:spChg chg="add mod">
          <ac:chgData name="Khaoula RAIS" userId="4d8b77bb-5254-48ca-89a9-08c53b90167b" providerId="ADAL" clId="{ABC0F56D-32D8-4F12-91BA-B27B818DB7EC}" dt="2025-12-13T05:36:02.636" v="947"/>
          <ac:spMkLst>
            <pc:docMk/>
            <pc:sldMk cId="0" sldId="259"/>
            <ac:spMk id="24" creationId="{7A998683-DEC0-5AEE-EB96-29B85DEE4006}"/>
          </ac:spMkLst>
        </pc:spChg>
        <pc:spChg chg="add mod">
          <ac:chgData name="Khaoula RAIS" userId="4d8b77bb-5254-48ca-89a9-08c53b90167b" providerId="ADAL" clId="{ABC0F56D-32D8-4F12-91BA-B27B818DB7EC}" dt="2025-12-13T09:00:05.620" v="2594" actId="5793"/>
          <ac:spMkLst>
            <pc:docMk/>
            <pc:sldMk cId="0" sldId="259"/>
            <ac:spMk id="25" creationId="{56AB66C5-3902-8C62-8E53-94B29611B70A}"/>
          </ac:spMkLst>
        </pc:spChg>
        <pc:spChg chg="add mod">
          <ac:chgData name="Khaoula RAIS" userId="4d8b77bb-5254-48ca-89a9-08c53b90167b" providerId="ADAL" clId="{ABC0F56D-32D8-4F12-91BA-B27B818DB7EC}" dt="2025-12-13T05:39:10.692" v="990" actId="20577"/>
          <ac:spMkLst>
            <pc:docMk/>
            <pc:sldMk cId="0" sldId="259"/>
            <ac:spMk id="26" creationId="{91E351AA-A9AD-DB0D-B842-EA85A607F7E3}"/>
          </ac:spMkLst>
        </pc:spChg>
        <pc:spChg chg="add mod">
          <ac:chgData name="Khaoula RAIS" userId="4d8b77bb-5254-48ca-89a9-08c53b90167b" providerId="ADAL" clId="{ABC0F56D-32D8-4F12-91BA-B27B818DB7EC}" dt="2025-12-13T05:40:43.382" v="1001" actId="14100"/>
          <ac:spMkLst>
            <pc:docMk/>
            <pc:sldMk cId="0" sldId="259"/>
            <ac:spMk id="27" creationId="{0A562B67-3A7D-C001-B828-4B97B9FDA752}"/>
          </ac:spMkLst>
        </pc:spChg>
        <pc:spChg chg="add">
          <ac:chgData name="Khaoula RAIS" userId="4d8b77bb-5254-48ca-89a9-08c53b90167b" providerId="ADAL" clId="{ABC0F56D-32D8-4F12-91BA-B27B818DB7EC}" dt="2025-12-13T05:39:58.552" v="993"/>
          <ac:spMkLst>
            <pc:docMk/>
            <pc:sldMk cId="0" sldId="259"/>
            <ac:spMk id="28" creationId="{D09E25C5-6D82-3603-D971-C9E028F868BD}"/>
          </ac:spMkLst>
        </pc:spChg>
        <pc:spChg chg="add">
          <ac:chgData name="Khaoula RAIS" userId="4d8b77bb-5254-48ca-89a9-08c53b90167b" providerId="ADAL" clId="{ABC0F56D-32D8-4F12-91BA-B27B818DB7EC}" dt="2025-12-13T05:40:26.433" v="997"/>
          <ac:spMkLst>
            <pc:docMk/>
            <pc:sldMk cId="0" sldId="259"/>
            <ac:spMk id="29" creationId="{5BE103BA-E54A-829A-DD68-5F96E55F9718}"/>
          </ac:spMkLst>
        </pc:spChg>
        <pc:graphicFrameChg chg="add del mod modGraphic">
          <ac:chgData name="Khaoula RAIS" userId="4d8b77bb-5254-48ca-89a9-08c53b90167b" providerId="ADAL" clId="{ABC0F56D-32D8-4F12-91BA-B27B818DB7EC}" dt="2025-12-13T05:42:00.575" v="1008" actId="14100"/>
          <ac:graphicFrameMkLst>
            <pc:docMk/>
            <pc:sldMk cId="0" sldId="259"/>
            <ac:graphicFrameMk id="8" creationId="{A34AF381-8099-5938-274A-26AEA6B1FBD8}"/>
          </ac:graphicFrameMkLst>
        </pc:graphicFrameChg>
      </pc:sldChg>
      <pc:sldChg chg="del">
        <pc:chgData name="Khaoula RAIS" userId="4d8b77bb-5254-48ca-89a9-08c53b90167b" providerId="ADAL" clId="{ABC0F56D-32D8-4F12-91BA-B27B818DB7EC}" dt="2025-12-13T06:19:40.838" v="1686" actId="47"/>
        <pc:sldMkLst>
          <pc:docMk/>
          <pc:sldMk cId="0" sldId="260"/>
        </pc:sldMkLst>
      </pc:sldChg>
      <pc:sldChg chg="del">
        <pc:chgData name="Khaoula RAIS" userId="4d8b77bb-5254-48ca-89a9-08c53b90167b" providerId="ADAL" clId="{ABC0F56D-32D8-4F12-91BA-B27B818DB7EC}" dt="2025-12-13T06:19:46.879" v="1687" actId="47"/>
        <pc:sldMkLst>
          <pc:docMk/>
          <pc:sldMk cId="0" sldId="261"/>
        </pc:sldMkLst>
      </pc:sldChg>
      <pc:sldChg chg="del">
        <pc:chgData name="Khaoula RAIS" userId="4d8b77bb-5254-48ca-89a9-08c53b90167b" providerId="ADAL" clId="{ABC0F56D-32D8-4F12-91BA-B27B818DB7EC}" dt="2025-12-13T06:19:53.854" v="1688" actId="47"/>
        <pc:sldMkLst>
          <pc:docMk/>
          <pc:sldMk cId="0" sldId="262"/>
        </pc:sldMkLst>
      </pc:sldChg>
      <pc:sldChg chg="del">
        <pc:chgData name="Khaoula RAIS" userId="4d8b77bb-5254-48ca-89a9-08c53b90167b" providerId="ADAL" clId="{ABC0F56D-32D8-4F12-91BA-B27B818DB7EC}" dt="2025-12-13T06:20:20.585" v="1689" actId="47"/>
        <pc:sldMkLst>
          <pc:docMk/>
          <pc:sldMk cId="0" sldId="263"/>
        </pc:sldMkLst>
      </pc:sldChg>
      <pc:sldChg chg="del">
        <pc:chgData name="Khaoula RAIS" userId="4d8b77bb-5254-48ca-89a9-08c53b90167b" providerId="ADAL" clId="{ABC0F56D-32D8-4F12-91BA-B27B818DB7EC}" dt="2025-12-13T06:21:33.013" v="1690" actId="47"/>
        <pc:sldMkLst>
          <pc:docMk/>
          <pc:sldMk cId="0" sldId="264"/>
        </pc:sldMkLst>
      </pc:sldChg>
      <pc:sldChg chg="del">
        <pc:chgData name="Khaoula RAIS" userId="4d8b77bb-5254-48ca-89a9-08c53b90167b" providerId="ADAL" clId="{ABC0F56D-32D8-4F12-91BA-B27B818DB7EC}" dt="2025-12-13T06:34:21.053" v="1827" actId="47"/>
        <pc:sldMkLst>
          <pc:docMk/>
          <pc:sldMk cId="0" sldId="265"/>
        </pc:sldMkLst>
      </pc:sldChg>
      <pc:sldChg chg="del">
        <pc:chgData name="Khaoula RAIS" userId="4d8b77bb-5254-48ca-89a9-08c53b90167b" providerId="ADAL" clId="{ABC0F56D-32D8-4F12-91BA-B27B818DB7EC}" dt="2025-12-13T06:36:12.761" v="1846" actId="47"/>
        <pc:sldMkLst>
          <pc:docMk/>
          <pc:sldMk cId="0" sldId="266"/>
        </pc:sldMkLst>
      </pc:sldChg>
      <pc:sldChg chg="addSp delSp modSp mod">
        <pc:chgData name="Khaoula RAIS" userId="4d8b77bb-5254-48ca-89a9-08c53b90167b" providerId="ADAL" clId="{ABC0F56D-32D8-4F12-91BA-B27B818DB7EC}" dt="2025-12-13T06:45:51.105" v="2148" actId="122"/>
        <pc:sldMkLst>
          <pc:docMk/>
          <pc:sldMk cId="0" sldId="267"/>
        </pc:sldMkLst>
        <pc:spChg chg="mod">
          <ac:chgData name="Khaoula RAIS" userId="4d8b77bb-5254-48ca-89a9-08c53b90167b" providerId="ADAL" clId="{ABC0F56D-32D8-4F12-91BA-B27B818DB7EC}" dt="2025-12-13T06:45:51.105" v="2148" actId="122"/>
          <ac:spMkLst>
            <pc:docMk/>
            <pc:sldMk cId="0" sldId="267"/>
            <ac:spMk id="2" creationId="{00000000-0000-0000-0000-000000000000}"/>
          </ac:spMkLst>
        </pc:spChg>
        <pc:spChg chg="del">
          <ac:chgData name="Khaoula RAIS" userId="4d8b77bb-5254-48ca-89a9-08c53b90167b" providerId="ADAL" clId="{ABC0F56D-32D8-4F12-91BA-B27B818DB7EC}" dt="2025-12-13T06:43:43.177" v="2105" actId="26606"/>
          <ac:spMkLst>
            <pc:docMk/>
            <pc:sldMk cId="0" sldId="267"/>
            <ac:spMk id="3" creationId="{00000000-0000-0000-0000-000000000000}"/>
          </ac:spMkLst>
        </pc:spChg>
        <pc:graphicFrameChg chg="add modGraphic">
          <ac:chgData name="Khaoula RAIS" userId="4d8b77bb-5254-48ca-89a9-08c53b90167b" providerId="ADAL" clId="{ABC0F56D-32D8-4F12-91BA-B27B818DB7EC}" dt="2025-12-13T06:44:12.628" v="2125" actId="20577"/>
          <ac:graphicFrameMkLst>
            <pc:docMk/>
            <pc:sldMk cId="0" sldId="267"/>
            <ac:graphicFrameMk id="7" creationId="{C1EE0108-D350-436A-011C-DE47E51856A5}"/>
          </ac:graphicFrameMkLst>
        </pc:graphicFrameChg>
      </pc:sldChg>
      <pc:sldChg chg="addSp delSp modSp mod">
        <pc:chgData name="Khaoula RAIS" userId="4d8b77bb-5254-48ca-89a9-08c53b90167b" providerId="ADAL" clId="{ABC0F56D-32D8-4F12-91BA-B27B818DB7EC}" dt="2025-12-13T06:45:46.809" v="2147" actId="1076"/>
        <pc:sldMkLst>
          <pc:docMk/>
          <pc:sldMk cId="0" sldId="268"/>
        </pc:sldMkLst>
        <pc:spChg chg="del">
          <ac:chgData name="Khaoula RAIS" userId="4d8b77bb-5254-48ca-89a9-08c53b90167b" providerId="ADAL" clId="{ABC0F56D-32D8-4F12-91BA-B27B818DB7EC}" dt="2025-12-13T06:44:22.848" v="2126" actId="478"/>
          <ac:spMkLst>
            <pc:docMk/>
            <pc:sldMk cId="0" sldId="268"/>
            <ac:spMk id="2" creationId="{00000000-0000-0000-0000-000000000000}"/>
          </ac:spMkLst>
        </pc:spChg>
        <pc:spChg chg="mod">
          <ac:chgData name="Khaoula RAIS" userId="4d8b77bb-5254-48ca-89a9-08c53b90167b" providerId="ADAL" clId="{ABC0F56D-32D8-4F12-91BA-B27B818DB7EC}" dt="2025-12-13T06:45:28.744" v="2133" actId="27636"/>
          <ac:spMkLst>
            <pc:docMk/>
            <pc:sldMk cId="0" sldId="268"/>
            <ac:spMk id="3" creationId="{00000000-0000-0000-0000-000000000000}"/>
          </ac:spMkLst>
        </pc:spChg>
        <pc:spChg chg="add mod">
          <ac:chgData name="Khaoula RAIS" userId="4d8b77bb-5254-48ca-89a9-08c53b90167b" providerId="ADAL" clId="{ABC0F56D-32D8-4F12-91BA-B27B818DB7EC}" dt="2025-12-13T06:45:46.809" v="2147" actId="1076"/>
          <ac:spMkLst>
            <pc:docMk/>
            <pc:sldMk cId="0" sldId="268"/>
            <ac:spMk id="7" creationId="{2E572EF0-2ED4-CFA0-7D27-8583C7DE9E84}"/>
          </ac:spMkLst>
        </pc:spChg>
      </pc:sldChg>
      <pc:sldChg chg="addSp delSp modSp add mod ord">
        <pc:chgData name="Khaoula RAIS" userId="4d8b77bb-5254-48ca-89a9-08c53b90167b" providerId="ADAL" clId="{ABC0F56D-32D8-4F12-91BA-B27B818DB7EC}" dt="2025-12-13T08:31:58.764" v="2195" actId="20577"/>
        <pc:sldMkLst>
          <pc:docMk/>
          <pc:sldMk cId="368113779" sldId="269"/>
        </pc:sldMkLst>
        <pc:spChg chg="mod">
          <ac:chgData name="Khaoula RAIS" userId="4d8b77bb-5254-48ca-89a9-08c53b90167b" providerId="ADAL" clId="{ABC0F56D-32D8-4F12-91BA-B27B818DB7EC}" dt="2025-12-13T05:08:31.489" v="413" actId="1076"/>
          <ac:spMkLst>
            <pc:docMk/>
            <pc:sldMk cId="368113779" sldId="269"/>
            <ac:spMk id="2" creationId="{6052ACBD-AB57-DF24-A2BC-30123C0D26C6}"/>
          </ac:spMkLst>
        </pc:spChg>
        <pc:spChg chg="del mod">
          <ac:chgData name="Khaoula RAIS" userId="4d8b77bb-5254-48ca-89a9-08c53b90167b" providerId="ADAL" clId="{ABC0F56D-32D8-4F12-91BA-B27B818DB7EC}" dt="2025-12-13T05:06:24.767" v="393" actId="26606"/>
          <ac:spMkLst>
            <pc:docMk/>
            <pc:sldMk cId="368113779" sldId="269"/>
            <ac:spMk id="3" creationId="{DC4E153D-9187-3E49-D3C9-BFA90521EF7E}"/>
          </ac:spMkLst>
        </pc:spChg>
        <pc:graphicFrameChg chg="add mod modGraphic">
          <ac:chgData name="Khaoula RAIS" userId="4d8b77bb-5254-48ca-89a9-08c53b90167b" providerId="ADAL" clId="{ABC0F56D-32D8-4F12-91BA-B27B818DB7EC}" dt="2025-12-13T08:31:58.764" v="2195" actId="20577"/>
          <ac:graphicFrameMkLst>
            <pc:docMk/>
            <pc:sldMk cId="368113779" sldId="269"/>
            <ac:graphicFrameMk id="7" creationId="{B626DEB1-2B11-7920-52A6-7A8404935D5B}"/>
          </ac:graphicFrameMkLst>
        </pc:graphicFrameChg>
        <pc:picChg chg="add mod">
          <ac:chgData name="Khaoula RAIS" userId="4d8b77bb-5254-48ca-89a9-08c53b90167b" providerId="ADAL" clId="{ABC0F56D-32D8-4F12-91BA-B27B818DB7EC}" dt="2025-12-13T05:07:10.074" v="401" actId="1076"/>
          <ac:picMkLst>
            <pc:docMk/>
            <pc:sldMk cId="368113779" sldId="269"/>
            <ac:picMk id="8" creationId="{1456FD67-AAE2-6604-0452-1DD1C15F9BB2}"/>
          </ac:picMkLst>
        </pc:picChg>
      </pc:sldChg>
      <pc:sldChg chg="addSp delSp modSp add mod setBg">
        <pc:chgData name="Khaoula RAIS" userId="4d8b77bb-5254-48ca-89a9-08c53b90167b" providerId="ADAL" clId="{ABC0F56D-32D8-4F12-91BA-B27B818DB7EC}" dt="2025-12-13T09:16:30.459" v="2981" actId="1076"/>
        <pc:sldMkLst>
          <pc:docMk/>
          <pc:sldMk cId="3079556439" sldId="292"/>
        </pc:sldMkLst>
        <pc:spChg chg="mod">
          <ac:chgData name="Khaoula RAIS" userId="4d8b77bb-5254-48ca-89a9-08c53b90167b" providerId="ADAL" clId="{ABC0F56D-32D8-4F12-91BA-B27B818DB7EC}" dt="2025-12-13T09:16:30.459" v="2981" actId="1076"/>
          <ac:spMkLst>
            <pc:docMk/>
            <pc:sldMk cId="3079556439" sldId="292"/>
            <ac:spMk id="2" creationId="{00000000-0000-0000-0000-000000000000}"/>
          </ac:spMkLst>
        </pc:spChg>
        <pc:spChg chg="mod">
          <ac:chgData name="Khaoula RAIS" userId="4d8b77bb-5254-48ca-89a9-08c53b90167b" providerId="ADAL" clId="{ABC0F56D-32D8-4F12-91BA-B27B818DB7EC}" dt="2025-12-13T05:59:25.691" v="1256" actId="26606"/>
          <ac:spMkLst>
            <pc:docMk/>
            <pc:sldMk cId="3079556439" sldId="292"/>
            <ac:spMk id="4" creationId="{00000000-0000-0000-0000-000000000000}"/>
          </ac:spMkLst>
        </pc:spChg>
        <pc:spChg chg="mod ord">
          <ac:chgData name="Khaoula RAIS" userId="4d8b77bb-5254-48ca-89a9-08c53b90167b" providerId="ADAL" clId="{ABC0F56D-32D8-4F12-91BA-B27B818DB7EC}" dt="2025-12-13T05:59:25.691" v="1256" actId="26606"/>
          <ac:spMkLst>
            <pc:docMk/>
            <pc:sldMk cId="3079556439" sldId="292"/>
            <ac:spMk id="6" creationId="{00000000-0000-0000-0000-000000000000}"/>
          </ac:spMkLst>
        </pc:spChg>
        <pc:spChg chg="add">
          <ac:chgData name="Khaoula RAIS" userId="4d8b77bb-5254-48ca-89a9-08c53b90167b" providerId="ADAL" clId="{ABC0F56D-32D8-4F12-91BA-B27B818DB7EC}" dt="2025-12-13T05:59:25.691" v="1256" actId="26606"/>
          <ac:spMkLst>
            <pc:docMk/>
            <pc:sldMk cId="3079556439" sldId="292"/>
            <ac:spMk id="3079" creationId="{B6FACB3C-9069-4791-BC5C-0DB7CD19B853}"/>
          </ac:spMkLst>
        </pc:spChg>
        <pc:spChg chg="add">
          <ac:chgData name="Khaoula RAIS" userId="4d8b77bb-5254-48ca-89a9-08c53b90167b" providerId="ADAL" clId="{ABC0F56D-32D8-4F12-91BA-B27B818DB7EC}" dt="2025-12-13T05:59:25.691" v="1256" actId="26606"/>
          <ac:spMkLst>
            <pc:docMk/>
            <pc:sldMk cId="3079556439" sldId="292"/>
            <ac:spMk id="3081" creationId="{71F2038E-D777-4B76-81DD-DD13EE91B9DD}"/>
          </ac:spMkLst>
        </pc:spChg>
        <pc:grpChg chg="add">
          <ac:chgData name="Khaoula RAIS" userId="4d8b77bb-5254-48ca-89a9-08c53b90167b" providerId="ADAL" clId="{ABC0F56D-32D8-4F12-91BA-B27B818DB7EC}" dt="2025-12-13T05:59:25.691" v="1256" actId="26606"/>
          <ac:grpSpMkLst>
            <pc:docMk/>
            <pc:sldMk cId="3079556439" sldId="292"/>
            <ac:grpSpMk id="3083" creationId="{DD354807-230F-4402-B1B9-F733A8F1F190}"/>
          </ac:grpSpMkLst>
        </pc:grpChg>
        <pc:picChg chg="add del mod">
          <ac:chgData name="Khaoula RAIS" userId="4d8b77bb-5254-48ca-89a9-08c53b90167b" providerId="ADAL" clId="{ABC0F56D-32D8-4F12-91BA-B27B818DB7EC}" dt="2025-12-13T05:58:40.613" v="1254" actId="478"/>
          <ac:picMkLst>
            <pc:docMk/>
            <pc:sldMk cId="3079556439" sldId="292"/>
            <ac:picMk id="5" creationId="{00000000-0000-0000-0000-000000000000}"/>
          </ac:picMkLst>
        </pc:picChg>
        <pc:picChg chg="add mod">
          <ac:chgData name="Khaoula RAIS" userId="4d8b77bb-5254-48ca-89a9-08c53b90167b" providerId="ADAL" clId="{ABC0F56D-32D8-4F12-91BA-B27B818DB7EC}" dt="2025-12-13T05:59:31.850" v="1258" actId="1076"/>
          <ac:picMkLst>
            <pc:docMk/>
            <pc:sldMk cId="3079556439" sldId="292"/>
            <ac:picMk id="3074" creationId="{86BF0AEC-D06D-4D19-B1EB-CCE99B8C8BB2}"/>
          </ac:picMkLst>
        </pc:picChg>
      </pc:sldChg>
      <pc:sldChg chg="addSp delSp modSp add mod setBg">
        <pc:chgData name="Khaoula RAIS" userId="4d8b77bb-5254-48ca-89a9-08c53b90167b" providerId="ADAL" clId="{ABC0F56D-32D8-4F12-91BA-B27B818DB7EC}" dt="2025-12-13T06:03:02.603" v="1298" actId="207"/>
        <pc:sldMkLst>
          <pc:docMk/>
          <pc:sldMk cId="4274627148" sldId="293"/>
        </pc:sldMkLst>
        <pc:spChg chg="mod">
          <ac:chgData name="Khaoula RAIS" userId="4d8b77bb-5254-48ca-89a9-08c53b90167b" providerId="ADAL" clId="{ABC0F56D-32D8-4F12-91BA-B27B818DB7EC}" dt="2025-12-13T06:02:05.090" v="1291" actId="26606"/>
          <ac:spMkLst>
            <pc:docMk/>
            <pc:sldMk cId="4274627148" sldId="293"/>
            <ac:spMk id="2" creationId="{00000000-0000-0000-0000-000000000000}"/>
          </ac:spMkLst>
        </pc:spChg>
        <pc:spChg chg="del mod">
          <ac:chgData name="Khaoula RAIS" userId="4d8b77bb-5254-48ca-89a9-08c53b90167b" providerId="ADAL" clId="{ABC0F56D-32D8-4F12-91BA-B27B818DB7EC}" dt="2025-12-13T05:59:59.129" v="1263" actId="478"/>
          <ac:spMkLst>
            <pc:docMk/>
            <pc:sldMk cId="4274627148" sldId="293"/>
            <ac:spMk id="3" creationId="{00000000-0000-0000-0000-000000000000}"/>
          </ac:spMkLst>
        </pc:spChg>
        <pc:spChg chg="add del mod">
          <ac:chgData name="Khaoula RAIS" userId="4d8b77bb-5254-48ca-89a9-08c53b90167b" providerId="ADAL" clId="{ABC0F56D-32D8-4F12-91BA-B27B818DB7EC}" dt="2025-12-13T06:00:01.190" v="1264" actId="478"/>
          <ac:spMkLst>
            <pc:docMk/>
            <pc:sldMk cId="4274627148" sldId="293"/>
            <ac:spMk id="5" creationId="{7EF87824-21FF-2B49-1788-4020DD3BF3E8}"/>
          </ac:spMkLst>
        </pc:spChg>
        <pc:spChg chg="mod ord">
          <ac:chgData name="Khaoula RAIS" userId="4d8b77bb-5254-48ca-89a9-08c53b90167b" providerId="ADAL" clId="{ABC0F56D-32D8-4F12-91BA-B27B818DB7EC}" dt="2025-12-13T06:02:05.090" v="1291" actId="26606"/>
          <ac:spMkLst>
            <pc:docMk/>
            <pc:sldMk cId="4274627148" sldId="293"/>
            <ac:spMk id="7" creationId="{00000000-0000-0000-0000-000000000000}"/>
          </ac:spMkLst>
        </pc:spChg>
        <pc:spChg chg="mod">
          <ac:chgData name="Khaoula RAIS" userId="4d8b77bb-5254-48ca-89a9-08c53b90167b" providerId="ADAL" clId="{ABC0F56D-32D8-4F12-91BA-B27B818DB7EC}" dt="2025-12-13T06:03:02.603" v="1298" actId="207"/>
          <ac:spMkLst>
            <pc:docMk/>
            <pc:sldMk cId="4274627148" sldId="293"/>
            <ac:spMk id="8" creationId="{00000000-0000-0000-0000-000000000000}"/>
          </ac:spMkLst>
        </pc:spChg>
        <pc:spChg chg="add del">
          <ac:chgData name="Khaoula RAIS" userId="4d8b77bb-5254-48ca-89a9-08c53b90167b" providerId="ADAL" clId="{ABC0F56D-32D8-4F12-91BA-B27B818DB7EC}" dt="2025-12-13T06:02:05.090" v="1291" actId="26606"/>
          <ac:spMkLst>
            <pc:docMk/>
            <pc:sldMk cId="4274627148" sldId="293"/>
            <ac:spMk id="15" creationId="{B6FACB3C-9069-4791-BC5C-0DB7CD19B853}"/>
          </ac:spMkLst>
        </pc:spChg>
        <pc:spChg chg="add del">
          <ac:chgData name="Khaoula RAIS" userId="4d8b77bb-5254-48ca-89a9-08c53b90167b" providerId="ADAL" clId="{ABC0F56D-32D8-4F12-91BA-B27B818DB7EC}" dt="2025-12-13T06:02:05.090" v="1291" actId="26606"/>
          <ac:spMkLst>
            <pc:docMk/>
            <pc:sldMk cId="4274627148" sldId="293"/>
            <ac:spMk id="17" creationId="{71F2038E-D777-4B76-81DD-DD13EE91B9DD}"/>
          </ac:spMkLst>
        </pc:spChg>
        <pc:grpChg chg="add del">
          <ac:chgData name="Khaoula RAIS" userId="4d8b77bb-5254-48ca-89a9-08c53b90167b" providerId="ADAL" clId="{ABC0F56D-32D8-4F12-91BA-B27B818DB7EC}" dt="2025-12-13T06:02:05.090" v="1291" actId="26606"/>
          <ac:grpSpMkLst>
            <pc:docMk/>
            <pc:sldMk cId="4274627148" sldId="293"/>
            <ac:grpSpMk id="19" creationId="{DD354807-230F-4402-B1B9-F733A8F1F190}"/>
          </ac:grpSpMkLst>
        </pc:grpChg>
        <pc:picChg chg="del">
          <ac:chgData name="Khaoula RAIS" userId="4d8b77bb-5254-48ca-89a9-08c53b90167b" providerId="ADAL" clId="{ABC0F56D-32D8-4F12-91BA-B27B818DB7EC}" dt="2025-12-13T05:59:43.657" v="1259" actId="478"/>
          <ac:picMkLst>
            <pc:docMk/>
            <pc:sldMk cId="4274627148" sldId="293"/>
            <ac:picMk id="6" creationId="{00000000-0000-0000-0000-000000000000}"/>
          </ac:picMkLst>
        </pc:picChg>
        <pc:picChg chg="add del">
          <ac:chgData name="Khaoula RAIS" userId="4d8b77bb-5254-48ca-89a9-08c53b90167b" providerId="ADAL" clId="{ABC0F56D-32D8-4F12-91BA-B27B818DB7EC}" dt="2025-12-13T06:02:05.090" v="1291" actId="26606"/>
          <ac:picMkLst>
            <pc:docMk/>
            <pc:sldMk cId="4274627148" sldId="293"/>
            <ac:picMk id="12" creationId="{555AB42F-B271-CA9C-222F-7CB3C8D91A6E}"/>
          </ac:picMkLst>
        </pc:picChg>
      </pc:sldChg>
      <pc:sldChg chg="addSp delSp modSp add del mod">
        <pc:chgData name="Khaoula RAIS" userId="4d8b77bb-5254-48ca-89a9-08c53b90167b" providerId="ADAL" clId="{ABC0F56D-32D8-4F12-91BA-B27B818DB7EC}" dt="2025-12-13T05:53:19.412" v="1207" actId="1076"/>
        <pc:sldMkLst>
          <pc:docMk/>
          <pc:sldMk cId="0" sldId="300"/>
        </pc:sldMkLst>
        <pc:spChg chg="del">
          <ac:chgData name="Khaoula RAIS" userId="4d8b77bb-5254-48ca-89a9-08c53b90167b" providerId="ADAL" clId="{ABC0F56D-32D8-4F12-91BA-B27B818DB7EC}" dt="2025-12-13T05:48:12.535" v="1104" actId="478"/>
          <ac:spMkLst>
            <pc:docMk/>
            <pc:sldMk cId="0" sldId="300"/>
            <ac:spMk id="2" creationId="{00000000-0000-0000-0000-000000000000}"/>
          </ac:spMkLst>
        </pc:spChg>
        <pc:spChg chg="mod">
          <ac:chgData name="Khaoula RAIS" userId="4d8b77bb-5254-48ca-89a9-08c53b90167b" providerId="ADAL" clId="{ABC0F56D-32D8-4F12-91BA-B27B818DB7EC}" dt="2025-12-13T05:53:08.694" v="1205" actId="20577"/>
          <ac:spMkLst>
            <pc:docMk/>
            <pc:sldMk cId="0" sldId="300"/>
            <ac:spMk id="4" creationId="{00000000-0000-0000-0000-000000000000}"/>
          </ac:spMkLst>
        </pc:spChg>
        <pc:spChg chg="mod">
          <ac:chgData name="Khaoula RAIS" userId="4d8b77bb-5254-48ca-89a9-08c53b90167b" providerId="ADAL" clId="{ABC0F56D-32D8-4F12-91BA-B27B818DB7EC}" dt="2025-12-13T05:51:28.176" v="1173" actId="207"/>
          <ac:spMkLst>
            <pc:docMk/>
            <pc:sldMk cId="0" sldId="300"/>
            <ac:spMk id="7" creationId="{00000000-0000-0000-0000-000000000000}"/>
          </ac:spMkLst>
        </pc:spChg>
        <pc:spChg chg="add del mod">
          <ac:chgData name="Khaoula RAIS" userId="4d8b77bb-5254-48ca-89a9-08c53b90167b" providerId="ADAL" clId="{ABC0F56D-32D8-4F12-91BA-B27B818DB7EC}" dt="2025-12-13T05:48:15.357" v="1105" actId="478"/>
          <ac:spMkLst>
            <pc:docMk/>
            <pc:sldMk cId="0" sldId="300"/>
            <ac:spMk id="8" creationId="{20D3A46C-A134-1C12-42BC-34AF5C28F26D}"/>
          </ac:spMkLst>
        </pc:spChg>
        <pc:spChg chg="add del">
          <ac:chgData name="Khaoula RAIS" userId="4d8b77bb-5254-48ca-89a9-08c53b90167b" providerId="ADAL" clId="{ABC0F56D-32D8-4F12-91BA-B27B818DB7EC}" dt="2025-12-13T05:49:47.080" v="1133" actId="22"/>
          <ac:spMkLst>
            <pc:docMk/>
            <pc:sldMk cId="0" sldId="300"/>
            <ac:spMk id="11" creationId="{B1950F52-3EB1-E811-E1F6-4E107738F3EA}"/>
          </ac:spMkLst>
        </pc:spChg>
        <pc:spChg chg="add del mod">
          <ac:chgData name="Khaoula RAIS" userId="4d8b77bb-5254-48ca-89a9-08c53b90167b" providerId="ADAL" clId="{ABC0F56D-32D8-4F12-91BA-B27B818DB7EC}" dt="2025-12-13T05:49:51.796" v="1136" actId="478"/>
          <ac:spMkLst>
            <pc:docMk/>
            <pc:sldMk cId="0" sldId="300"/>
            <ac:spMk id="13" creationId="{7F540F8D-94FB-2FA2-5123-6CF46C06CE2C}"/>
          </ac:spMkLst>
        </pc:spChg>
        <pc:spChg chg="add mod">
          <ac:chgData name="Khaoula RAIS" userId="4d8b77bb-5254-48ca-89a9-08c53b90167b" providerId="ADAL" clId="{ABC0F56D-32D8-4F12-91BA-B27B818DB7EC}" dt="2025-12-13T05:53:19.412" v="1207" actId="1076"/>
          <ac:spMkLst>
            <pc:docMk/>
            <pc:sldMk cId="0" sldId="300"/>
            <ac:spMk id="14" creationId="{0E89F1EE-A8FF-A1F4-2D58-094606E7695B}"/>
          </ac:spMkLst>
        </pc:spChg>
        <pc:picChg chg="del">
          <ac:chgData name="Khaoula RAIS" userId="4d8b77bb-5254-48ca-89a9-08c53b90167b" providerId="ADAL" clId="{ABC0F56D-32D8-4F12-91BA-B27B818DB7EC}" dt="2025-12-13T05:47:57.390" v="1103" actId="478"/>
          <ac:picMkLst>
            <pc:docMk/>
            <pc:sldMk cId="0" sldId="300"/>
            <ac:picMk id="5" creationId="{00000000-0000-0000-0000-000000000000}"/>
          </ac:picMkLst>
        </pc:picChg>
        <pc:picChg chg="add mod">
          <ac:chgData name="Khaoula RAIS" userId="4d8b77bb-5254-48ca-89a9-08c53b90167b" providerId="ADAL" clId="{ABC0F56D-32D8-4F12-91BA-B27B818DB7EC}" dt="2025-12-13T05:53:13.809" v="1206" actId="1076"/>
          <ac:picMkLst>
            <pc:docMk/>
            <pc:sldMk cId="0" sldId="300"/>
            <ac:picMk id="9" creationId="{66C99795-3D58-FC8E-E5C7-95769B57FFDA}"/>
          </ac:picMkLst>
        </pc:picChg>
      </pc:sldChg>
      <pc:sldChg chg="addSp delSp modSp add del mod ord setBg">
        <pc:chgData name="Khaoula RAIS" userId="4d8b77bb-5254-48ca-89a9-08c53b90167b" providerId="ADAL" clId="{ABC0F56D-32D8-4F12-91BA-B27B818DB7EC}" dt="2025-12-13T06:07:28.385" v="1477"/>
        <pc:sldMkLst>
          <pc:docMk/>
          <pc:sldMk cId="0" sldId="322"/>
        </pc:sldMkLst>
        <pc:spChg chg="mod">
          <ac:chgData name="Khaoula RAIS" userId="4d8b77bb-5254-48ca-89a9-08c53b90167b" providerId="ADAL" clId="{ABC0F56D-32D8-4F12-91BA-B27B818DB7EC}" dt="2025-12-13T06:06:39.168" v="1453" actId="120"/>
          <ac:spMkLst>
            <pc:docMk/>
            <pc:sldMk cId="0" sldId="322"/>
            <ac:spMk id="2" creationId="{00000000-0000-0000-0000-000000000000}"/>
          </ac:spMkLst>
        </pc:spChg>
        <pc:spChg chg="mod">
          <ac:chgData name="Khaoula RAIS" userId="4d8b77bb-5254-48ca-89a9-08c53b90167b" providerId="ADAL" clId="{ABC0F56D-32D8-4F12-91BA-B27B818DB7EC}" dt="2025-12-13T06:07:15.812" v="1475" actId="1076"/>
          <ac:spMkLst>
            <pc:docMk/>
            <pc:sldMk cId="0" sldId="322"/>
            <ac:spMk id="3" creationId="{00000000-0000-0000-0000-000000000000}"/>
          </ac:spMkLst>
        </pc:spChg>
        <pc:spChg chg="mod ord">
          <ac:chgData name="Khaoula RAIS" userId="4d8b77bb-5254-48ca-89a9-08c53b90167b" providerId="ADAL" clId="{ABC0F56D-32D8-4F12-91BA-B27B818DB7EC}" dt="2025-12-13T06:06:30.809" v="1451" actId="26606"/>
          <ac:spMkLst>
            <pc:docMk/>
            <pc:sldMk cId="0" sldId="322"/>
            <ac:spMk id="4" creationId="{00000000-0000-0000-0000-000000000000}"/>
          </ac:spMkLst>
        </pc:spChg>
        <pc:spChg chg="mod">
          <ac:chgData name="Khaoula RAIS" userId="4d8b77bb-5254-48ca-89a9-08c53b90167b" providerId="ADAL" clId="{ABC0F56D-32D8-4F12-91BA-B27B818DB7EC}" dt="2025-12-13T06:06:30.809" v="1451" actId="26606"/>
          <ac:spMkLst>
            <pc:docMk/>
            <pc:sldMk cId="0" sldId="322"/>
            <ac:spMk id="6" creationId="{4B58B3E7-42BC-7837-6BFF-0AC03F3937BC}"/>
          </ac:spMkLst>
        </pc:spChg>
        <pc:spChg chg="add">
          <ac:chgData name="Khaoula RAIS" userId="4d8b77bb-5254-48ca-89a9-08c53b90167b" providerId="ADAL" clId="{ABC0F56D-32D8-4F12-91BA-B27B818DB7EC}" dt="2025-12-13T06:06:30.809" v="1451" actId="26606"/>
          <ac:spMkLst>
            <pc:docMk/>
            <pc:sldMk cId="0" sldId="322"/>
            <ac:spMk id="13" creationId="{245A9F99-D9B1-4094-A2E2-B90AC1DB7B9C}"/>
          </ac:spMkLst>
        </pc:spChg>
        <pc:spChg chg="add">
          <ac:chgData name="Khaoula RAIS" userId="4d8b77bb-5254-48ca-89a9-08c53b90167b" providerId="ADAL" clId="{ABC0F56D-32D8-4F12-91BA-B27B818DB7EC}" dt="2025-12-13T06:06:30.809" v="1451" actId="26606"/>
          <ac:spMkLst>
            <pc:docMk/>
            <pc:sldMk cId="0" sldId="322"/>
            <ac:spMk id="15" creationId="{B7FAF607-473A-4A43-A23D-BBFF5C4117BB}"/>
          </ac:spMkLst>
        </pc:spChg>
        <pc:grpChg chg="add">
          <ac:chgData name="Khaoula RAIS" userId="4d8b77bb-5254-48ca-89a9-08c53b90167b" providerId="ADAL" clId="{ABC0F56D-32D8-4F12-91BA-B27B818DB7EC}" dt="2025-12-13T06:06:30.809" v="1451" actId="26606"/>
          <ac:grpSpMkLst>
            <pc:docMk/>
            <pc:sldMk cId="0" sldId="322"/>
            <ac:grpSpMk id="17" creationId="{C5F6476F-D303-44D3-B30F-1BA348F0F64A}"/>
          </ac:grpSpMkLst>
        </pc:grpChg>
        <pc:picChg chg="del">
          <ac:chgData name="Khaoula RAIS" userId="4d8b77bb-5254-48ca-89a9-08c53b90167b" providerId="ADAL" clId="{ABC0F56D-32D8-4F12-91BA-B27B818DB7EC}" dt="2025-12-13T06:03:18.493" v="1299" actId="478"/>
          <ac:picMkLst>
            <pc:docMk/>
            <pc:sldMk cId="0" sldId="322"/>
            <ac:picMk id="5" creationId="{00000000-0000-0000-0000-000000000000}"/>
          </ac:picMkLst>
        </pc:picChg>
        <pc:picChg chg="add">
          <ac:chgData name="Khaoula RAIS" userId="4d8b77bb-5254-48ca-89a9-08c53b90167b" providerId="ADAL" clId="{ABC0F56D-32D8-4F12-91BA-B27B818DB7EC}" dt="2025-12-13T06:06:30.809" v="1451" actId="26606"/>
          <ac:picMkLst>
            <pc:docMk/>
            <pc:sldMk cId="0" sldId="322"/>
            <ac:picMk id="10" creationId="{98C90862-1FE9-41F3-9B48-C3E0007FA896}"/>
          </ac:picMkLst>
        </pc:picChg>
      </pc:sldChg>
      <pc:sldChg chg="addSp delSp modSp add del mod ord">
        <pc:chgData name="Khaoula RAIS" userId="4d8b77bb-5254-48ca-89a9-08c53b90167b" providerId="ADAL" clId="{ABC0F56D-32D8-4F12-91BA-B27B818DB7EC}" dt="2025-12-13T06:27:18.690" v="1710" actId="1076"/>
        <pc:sldMkLst>
          <pc:docMk/>
          <pc:sldMk cId="0" sldId="327"/>
        </pc:sldMkLst>
        <pc:spChg chg="mod">
          <ac:chgData name="Khaoula RAIS" userId="4d8b77bb-5254-48ca-89a9-08c53b90167b" providerId="ADAL" clId="{ABC0F56D-32D8-4F12-91BA-B27B818DB7EC}" dt="2025-12-13T05:54:18.055" v="1220" actId="108"/>
          <ac:spMkLst>
            <pc:docMk/>
            <pc:sldMk cId="0" sldId="327"/>
            <ac:spMk id="2" creationId="{00000000-0000-0000-0000-000000000000}"/>
          </ac:spMkLst>
        </pc:spChg>
        <pc:spChg chg="mod">
          <ac:chgData name="Khaoula RAIS" userId="4d8b77bb-5254-48ca-89a9-08c53b90167b" providerId="ADAL" clId="{ABC0F56D-32D8-4F12-91BA-B27B818DB7EC}" dt="2025-12-13T05:47:01.464" v="1100" actId="27636"/>
          <ac:spMkLst>
            <pc:docMk/>
            <pc:sldMk cId="0" sldId="327"/>
            <ac:spMk id="5" creationId="{00000000-0000-0000-0000-000000000000}"/>
          </ac:spMkLst>
        </pc:spChg>
        <pc:spChg chg="del mod">
          <ac:chgData name="Khaoula RAIS" userId="4d8b77bb-5254-48ca-89a9-08c53b90167b" providerId="ADAL" clId="{ABC0F56D-32D8-4F12-91BA-B27B818DB7EC}" dt="2025-12-13T05:56:32.513" v="1245" actId="478"/>
          <ac:spMkLst>
            <pc:docMk/>
            <pc:sldMk cId="0" sldId="327"/>
            <ac:spMk id="11" creationId="{00000000-0000-0000-0000-000000000000}"/>
          </ac:spMkLst>
        </pc:spChg>
        <pc:spChg chg="del">
          <ac:chgData name="Khaoula RAIS" userId="4d8b77bb-5254-48ca-89a9-08c53b90167b" providerId="ADAL" clId="{ABC0F56D-32D8-4F12-91BA-B27B818DB7EC}" dt="2025-12-13T05:56:30.463" v="1244" actId="478"/>
          <ac:spMkLst>
            <pc:docMk/>
            <pc:sldMk cId="0" sldId="327"/>
            <ac:spMk id="13" creationId="{00000000-0000-0000-0000-000000000000}"/>
          </ac:spMkLst>
        </pc:spChg>
        <pc:spChg chg="del">
          <ac:chgData name="Khaoula RAIS" userId="4d8b77bb-5254-48ca-89a9-08c53b90167b" providerId="ADAL" clId="{ABC0F56D-32D8-4F12-91BA-B27B818DB7EC}" dt="2025-12-13T05:56:28.676" v="1243" actId="478"/>
          <ac:spMkLst>
            <pc:docMk/>
            <pc:sldMk cId="0" sldId="327"/>
            <ac:spMk id="14" creationId="{00000000-0000-0000-0000-000000000000}"/>
          </ac:spMkLst>
        </pc:spChg>
        <pc:spChg chg="del">
          <ac:chgData name="Khaoula RAIS" userId="4d8b77bb-5254-48ca-89a9-08c53b90167b" providerId="ADAL" clId="{ABC0F56D-32D8-4F12-91BA-B27B818DB7EC}" dt="2025-12-13T05:56:34.310" v="1246" actId="478"/>
          <ac:spMkLst>
            <pc:docMk/>
            <pc:sldMk cId="0" sldId="327"/>
            <ac:spMk id="15" creationId="{00000000-0000-0000-0000-000000000000}"/>
          </ac:spMkLst>
        </pc:spChg>
        <pc:spChg chg="del mod">
          <ac:chgData name="Khaoula RAIS" userId="4d8b77bb-5254-48ca-89a9-08c53b90167b" providerId="ADAL" clId="{ABC0F56D-32D8-4F12-91BA-B27B818DB7EC}" dt="2025-12-13T06:27:10.897" v="1708" actId="478"/>
          <ac:spMkLst>
            <pc:docMk/>
            <pc:sldMk cId="0" sldId="327"/>
            <ac:spMk id="17" creationId="{00000000-0000-0000-0000-000000000000}"/>
          </ac:spMkLst>
        </pc:spChg>
        <pc:graphicFrameChg chg="add mod modGraphic">
          <ac:chgData name="Khaoula RAIS" userId="4d8b77bb-5254-48ca-89a9-08c53b90167b" providerId="ADAL" clId="{ABC0F56D-32D8-4F12-91BA-B27B818DB7EC}" dt="2025-12-13T06:27:18.690" v="1710" actId="1076"/>
          <ac:graphicFrameMkLst>
            <pc:docMk/>
            <pc:sldMk cId="0" sldId="327"/>
            <ac:graphicFrameMk id="4" creationId="{B5B26EEA-EFD6-3E34-67AB-CC92B28E18EF}"/>
          </ac:graphicFrameMkLst>
        </pc:graphicFrameChg>
        <pc:graphicFrameChg chg="add del mod">
          <ac:chgData name="Khaoula RAIS" userId="4d8b77bb-5254-48ca-89a9-08c53b90167b" providerId="ADAL" clId="{ABC0F56D-32D8-4F12-91BA-B27B818DB7EC}" dt="2025-12-13T05:56:24.706" v="1242" actId="478"/>
          <ac:graphicFrameMkLst>
            <pc:docMk/>
            <pc:sldMk cId="0" sldId="327"/>
            <ac:graphicFrameMk id="9" creationId="{00000000-0000-0000-0000-000000000000}"/>
          </ac:graphicFrameMkLst>
        </pc:graphicFrameChg>
        <pc:picChg chg="del">
          <ac:chgData name="Khaoula RAIS" userId="4d8b77bb-5254-48ca-89a9-08c53b90167b" providerId="ADAL" clId="{ABC0F56D-32D8-4F12-91BA-B27B818DB7EC}" dt="2025-12-13T05:53:46.965" v="1211" actId="478"/>
          <ac:picMkLst>
            <pc:docMk/>
            <pc:sldMk cId="0" sldId="327"/>
            <ac:picMk id="8" creationId="{00000000-0000-0000-0000-000000000000}"/>
          </ac:picMkLst>
        </pc:picChg>
      </pc:sldChg>
      <pc:sldChg chg="addSp modSp add mod">
        <pc:chgData name="Khaoula RAIS" userId="4d8b77bb-5254-48ca-89a9-08c53b90167b" providerId="ADAL" clId="{ABC0F56D-32D8-4F12-91BA-B27B818DB7EC}" dt="2025-12-13T08:32:46.612" v="2209" actId="20577"/>
        <pc:sldMkLst>
          <pc:docMk/>
          <pc:sldMk cId="1557354832" sldId="328"/>
        </pc:sldMkLst>
        <pc:spChg chg="mod">
          <ac:chgData name="Khaoula RAIS" userId="4d8b77bb-5254-48ca-89a9-08c53b90167b" providerId="ADAL" clId="{ABC0F56D-32D8-4F12-91BA-B27B818DB7EC}" dt="2025-12-13T08:18:44.720" v="2163" actId="1076"/>
          <ac:spMkLst>
            <pc:docMk/>
            <pc:sldMk cId="1557354832" sldId="328"/>
            <ac:spMk id="2" creationId="{7F023F6D-0220-BA20-500F-10B4970109EE}"/>
          </ac:spMkLst>
        </pc:spChg>
        <pc:spChg chg="add mod">
          <ac:chgData name="Khaoula RAIS" userId="4d8b77bb-5254-48ca-89a9-08c53b90167b" providerId="ADAL" clId="{ABC0F56D-32D8-4F12-91BA-B27B818DB7EC}" dt="2025-12-13T06:13:44.098" v="1590" actId="20577"/>
          <ac:spMkLst>
            <pc:docMk/>
            <pc:sldMk cId="1557354832" sldId="328"/>
            <ac:spMk id="3" creationId="{837B1B11-1892-3E94-9B8D-CE75952D5E4B}"/>
          </ac:spMkLst>
        </pc:spChg>
        <pc:spChg chg="add mod">
          <ac:chgData name="Khaoula RAIS" userId="4d8b77bb-5254-48ca-89a9-08c53b90167b" providerId="ADAL" clId="{ABC0F56D-32D8-4F12-91BA-B27B818DB7EC}" dt="2025-12-13T06:13:57.670" v="1606" actId="20577"/>
          <ac:spMkLst>
            <pc:docMk/>
            <pc:sldMk cId="1557354832" sldId="328"/>
            <ac:spMk id="4" creationId="{4C5B903C-1FA8-B168-23BD-A2EE636105EE}"/>
          </ac:spMkLst>
        </pc:spChg>
        <pc:spChg chg="add mod">
          <ac:chgData name="Khaoula RAIS" userId="4d8b77bb-5254-48ca-89a9-08c53b90167b" providerId="ADAL" clId="{ABC0F56D-32D8-4F12-91BA-B27B818DB7EC}" dt="2025-12-13T08:32:46.612" v="2209" actId="20577"/>
          <ac:spMkLst>
            <pc:docMk/>
            <pc:sldMk cId="1557354832" sldId="328"/>
            <ac:spMk id="5" creationId="{27A2C4BF-F347-654E-BF70-F6E4A5B98B6D}"/>
          </ac:spMkLst>
        </pc:spChg>
        <pc:spChg chg="mod">
          <ac:chgData name="Khaoula RAIS" userId="4d8b77bb-5254-48ca-89a9-08c53b90167b" providerId="ADAL" clId="{ABC0F56D-32D8-4F12-91BA-B27B818DB7EC}" dt="2025-12-13T06:17:07.259" v="1678" actId="1076"/>
          <ac:spMkLst>
            <pc:docMk/>
            <pc:sldMk cId="1557354832" sldId="328"/>
            <ac:spMk id="8" creationId="{7D9FE870-F66D-0490-2243-EE2DC8ECF3AD}"/>
          </ac:spMkLst>
        </pc:spChg>
        <pc:spChg chg="add mod">
          <ac:chgData name="Khaoula RAIS" userId="4d8b77bb-5254-48ca-89a9-08c53b90167b" providerId="ADAL" clId="{ABC0F56D-32D8-4F12-91BA-B27B818DB7EC}" dt="2025-12-13T06:19:10.063" v="1684" actId="14100"/>
          <ac:spMkLst>
            <pc:docMk/>
            <pc:sldMk cId="1557354832" sldId="328"/>
            <ac:spMk id="9" creationId="{E82BF053-3037-1FCD-6162-7281CEE29732}"/>
          </ac:spMkLst>
        </pc:spChg>
        <pc:spChg chg="add mod">
          <ac:chgData name="Khaoula RAIS" userId="4d8b77bb-5254-48ca-89a9-08c53b90167b" providerId="ADAL" clId="{ABC0F56D-32D8-4F12-91BA-B27B818DB7EC}" dt="2025-12-13T06:16:58.231" v="1677" actId="1076"/>
          <ac:spMkLst>
            <pc:docMk/>
            <pc:sldMk cId="1557354832" sldId="328"/>
            <ac:spMk id="11" creationId="{F575F4D7-1F56-EA69-165F-C84807D2ADD2}"/>
          </ac:spMkLst>
        </pc:spChg>
      </pc:sldChg>
      <pc:sldChg chg="addSp delSp modSp add mod modNotes modNotesTx">
        <pc:chgData name="Khaoula RAIS" userId="4d8b77bb-5254-48ca-89a9-08c53b90167b" providerId="ADAL" clId="{ABC0F56D-32D8-4F12-91BA-B27B818DB7EC}" dt="2025-12-13T09:15:46.841" v="2912" actId="20577"/>
        <pc:sldMkLst>
          <pc:docMk/>
          <pc:sldMk cId="2829962703" sldId="329"/>
        </pc:sldMkLst>
        <pc:spChg chg="mod">
          <ac:chgData name="Khaoula RAIS" userId="4d8b77bb-5254-48ca-89a9-08c53b90167b" providerId="ADAL" clId="{ABC0F56D-32D8-4F12-91BA-B27B818DB7EC}" dt="2025-12-13T09:10:54.362" v="2832" actId="1076"/>
          <ac:spMkLst>
            <pc:docMk/>
            <pc:sldMk cId="2829962703" sldId="329"/>
            <ac:spMk id="2" creationId="{5B032076-B9D2-24BA-0035-48A5706C951F}"/>
          </ac:spMkLst>
        </pc:spChg>
        <pc:spChg chg="add mod">
          <ac:chgData name="Khaoula RAIS" userId="4d8b77bb-5254-48ca-89a9-08c53b90167b" providerId="ADAL" clId="{ABC0F56D-32D8-4F12-91BA-B27B818DB7EC}" dt="2025-12-13T09:14:43.646" v="2874" actId="1076"/>
          <ac:spMkLst>
            <pc:docMk/>
            <pc:sldMk cId="2829962703" sldId="329"/>
            <ac:spMk id="5" creationId="{6DEC4F6B-2E3F-B768-9A0D-F3B6FF73CAA8}"/>
          </ac:spMkLst>
        </pc:spChg>
        <pc:spChg chg="del">
          <ac:chgData name="Khaoula RAIS" userId="4d8b77bb-5254-48ca-89a9-08c53b90167b" providerId="ADAL" clId="{ABC0F56D-32D8-4F12-91BA-B27B818DB7EC}" dt="2025-12-13T06:22:59.389" v="1694" actId="478"/>
          <ac:spMkLst>
            <pc:docMk/>
            <pc:sldMk cId="2829962703" sldId="329"/>
            <ac:spMk id="8" creationId="{80CDF7D2-5914-E5F6-6365-DCB2380C6E9A}"/>
          </ac:spMkLst>
        </pc:spChg>
        <pc:graphicFrameChg chg="add mod modGraphic">
          <ac:chgData name="Khaoula RAIS" userId="4d8b77bb-5254-48ca-89a9-08c53b90167b" providerId="ADAL" clId="{ABC0F56D-32D8-4F12-91BA-B27B818DB7EC}" dt="2025-12-13T09:15:46.841" v="2912" actId="20577"/>
          <ac:graphicFrameMkLst>
            <pc:docMk/>
            <pc:sldMk cId="2829962703" sldId="329"/>
            <ac:graphicFrameMk id="3" creationId="{2058550D-1EF5-11D0-0938-C508483F332A}"/>
          </ac:graphicFrameMkLst>
        </pc:graphicFrameChg>
      </pc:sldChg>
      <pc:sldChg chg="addSp delSp modSp add mod ord setBg">
        <pc:chgData name="Khaoula RAIS" userId="4d8b77bb-5254-48ca-89a9-08c53b90167b" providerId="ADAL" clId="{ABC0F56D-32D8-4F12-91BA-B27B818DB7EC}" dt="2025-12-13T08:51:41.071" v="2358" actId="20577"/>
        <pc:sldMkLst>
          <pc:docMk/>
          <pc:sldMk cId="3131607685" sldId="330"/>
        </pc:sldMkLst>
        <pc:spChg chg="mod">
          <ac:chgData name="Khaoula RAIS" userId="4d8b77bb-5254-48ca-89a9-08c53b90167b" providerId="ADAL" clId="{ABC0F56D-32D8-4F12-91BA-B27B818DB7EC}" dt="2025-12-13T06:43:27.945" v="2104" actId="26606"/>
          <ac:spMkLst>
            <pc:docMk/>
            <pc:sldMk cId="3131607685" sldId="330"/>
            <ac:spMk id="2" creationId="{52039F7F-787D-1BC9-8B10-6B38518A6554}"/>
          </ac:spMkLst>
        </pc:spChg>
        <pc:spChg chg="add mod">
          <ac:chgData name="Khaoula RAIS" userId="4d8b77bb-5254-48ca-89a9-08c53b90167b" providerId="ADAL" clId="{ABC0F56D-32D8-4F12-91BA-B27B818DB7EC}" dt="2025-12-13T08:51:41.071" v="2358" actId="20577"/>
          <ac:spMkLst>
            <pc:docMk/>
            <pc:sldMk cId="3131607685" sldId="330"/>
            <ac:spMk id="4" creationId="{6F506A24-DCF2-EF09-04C6-05FF087C6876}"/>
          </ac:spMkLst>
        </pc:spChg>
        <pc:spChg chg="add">
          <ac:chgData name="Khaoula RAIS" userId="4d8b77bb-5254-48ca-89a9-08c53b90167b" providerId="ADAL" clId="{ABC0F56D-32D8-4F12-91BA-B27B818DB7EC}" dt="2025-12-13T06:41:42.955" v="2055"/>
          <ac:spMkLst>
            <pc:docMk/>
            <pc:sldMk cId="3131607685" sldId="330"/>
            <ac:spMk id="5" creationId="{1BE5FB66-80D3-C08E-3E28-B49A6024EB18}"/>
          </ac:spMkLst>
        </pc:spChg>
        <pc:spChg chg="mod ord">
          <ac:chgData name="Khaoula RAIS" userId="4d8b77bb-5254-48ca-89a9-08c53b90167b" providerId="ADAL" clId="{ABC0F56D-32D8-4F12-91BA-B27B818DB7EC}" dt="2025-12-13T06:43:27.945" v="2104" actId="26606"/>
          <ac:spMkLst>
            <pc:docMk/>
            <pc:sldMk cId="3131607685" sldId="330"/>
            <ac:spMk id="7" creationId="{7A1C1EF4-3A9E-F18C-54EB-8ABB412FEBC6}"/>
          </ac:spMkLst>
        </pc:spChg>
        <pc:spChg chg="add">
          <ac:chgData name="Khaoula RAIS" userId="4d8b77bb-5254-48ca-89a9-08c53b90167b" providerId="ADAL" clId="{ABC0F56D-32D8-4F12-91BA-B27B818DB7EC}" dt="2025-12-13T06:43:27.945" v="2104" actId="26606"/>
          <ac:spMkLst>
            <pc:docMk/>
            <pc:sldMk cId="3131607685" sldId="330"/>
            <ac:spMk id="12" creationId="{18873D23-2DCF-4B31-A009-95721C06E8E1}"/>
          </ac:spMkLst>
        </pc:spChg>
        <pc:spChg chg="add">
          <ac:chgData name="Khaoula RAIS" userId="4d8b77bb-5254-48ca-89a9-08c53b90167b" providerId="ADAL" clId="{ABC0F56D-32D8-4F12-91BA-B27B818DB7EC}" dt="2025-12-13T06:43:27.945" v="2104" actId="26606"/>
          <ac:spMkLst>
            <pc:docMk/>
            <pc:sldMk cId="3131607685" sldId="330"/>
            <ac:spMk id="14" creationId="{C13EF075-D4EF-4929-ADBC-91B27DA19955}"/>
          </ac:spMkLst>
        </pc:spChg>
        <pc:grpChg chg="add">
          <ac:chgData name="Khaoula RAIS" userId="4d8b77bb-5254-48ca-89a9-08c53b90167b" providerId="ADAL" clId="{ABC0F56D-32D8-4F12-91BA-B27B818DB7EC}" dt="2025-12-13T06:43:27.945" v="2104" actId="26606"/>
          <ac:grpSpMkLst>
            <pc:docMk/>
            <pc:sldMk cId="3131607685" sldId="330"/>
            <ac:grpSpMk id="16" creationId="{DAA26DFA-AAB2-4973-9C17-16D587C7B198}"/>
          </ac:grpSpMkLst>
        </pc:grpChg>
        <pc:graphicFrameChg chg="del">
          <ac:chgData name="Khaoula RAIS" userId="4d8b77bb-5254-48ca-89a9-08c53b90167b" providerId="ADAL" clId="{ABC0F56D-32D8-4F12-91BA-B27B818DB7EC}" dt="2025-12-13T06:30:04.941" v="1712" actId="478"/>
          <ac:graphicFrameMkLst>
            <pc:docMk/>
            <pc:sldMk cId="3131607685" sldId="330"/>
            <ac:graphicFrameMk id="3" creationId="{E63D8309-1FA4-CA62-B388-1D05939FC4F7}"/>
          </ac:graphicFrameMkLst>
        </pc:graphicFrameChg>
      </pc:sldChg>
      <pc:sldChg chg="addSp delSp modSp add mod">
        <pc:chgData name="Khaoula RAIS" userId="4d8b77bb-5254-48ca-89a9-08c53b90167b" providerId="ADAL" clId="{ABC0F56D-32D8-4F12-91BA-B27B818DB7EC}" dt="2025-12-13T06:34:11.806" v="1826" actId="20577"/>
        <pc:sldMkLst>
          <pc:docMk/>
          <pc:sldMk cId="2860449614" sldId="331"/>
        </pc:sldMkLst>
        <pc:spChg chg="mod">
          <ac:chgData name="Khaoula RAIS" userId="4d8b77bb-5254-48ca-89a9-08c53b90167b" providerId="ADAL" clId="{ABC0F56D-32D8-4F12-91BA-B27B818DB7EC}" dt="2025-12-13T06:34:11.806" v="1826" actId="20577"/>
          <ac:spMkLst>
            <pc:docMk/>
            <pc:sldMk cId="2860449614" sldId="331"/>
            <ac:spMk id="2" creationId="{BC277426-3DBF-E196-C07E-AAE67893FC05}"/>
          </ac:spMkLst>
        </pc:spChg>
        <pc:graphicFrameChg chg="del">
          <ac:chgData name="Khaoula RAIS" userId="4d8b77bb-5254-48ca-89a9-08c53b90167b" providerId="ADAL" clId="{ABC0F56D-32D8-4F12-91BA-B27B818DB7EC}" dt="2025-12-13T06:30:09.613" v="1714" actId="478"/>
          <ac:graphicFrameMkLst>
            <pc:docMk/>
            <pc:sldMk cId="2860449614" sldId="331"/>
            <ac:graphicFrameMk id="3" creationId="{C31D5613-6AC3-4E85-D2F3-21B00C8088C8}"/>
          </ac:graphicFrameMkLst>
        </pc:graphicFrameChg>
        <pc:graphicFrameChg chg="add mod modGraphic">
          <ac:chgData name="Khaoula RAIS" userId="4d8b77bb-5254-48ca-89a9-08c53b90167b" providerId="ADAL" clId="{ABC0F56D-32D8-4F12-91BA-B27B818DB7EC}" dt="2025-12-13T06:33:49.384" v="1807" actId="1076"/>
          <ac:graphicFrameMkLst>
            <pc:docMk/>
            <pc:sldMk cId="2860449614" sldId="331"/>
            <ac:graphicFrameMk id="4" creationId="{17BF92BE-1039-E531-1554-155F031C65B0}"/>
          </ac:graphicFrameMkLst>
        </pc:graphicFrameChg>
      </pc:sldChg>
      <pc:sldChg chg="addSp delSp modSp add mod">
        <pc:chgData name="Khaoula RAIS" userId="4d8b77bb-5254-48ca-89a9-08c53b90167b" providerId="ADAL" clId="{ABC0F56D-32D8-4F12-91BA-B27B818DB7EC}" dt="2025-12-13T08:50:46.339" v="2229" actId="27636"/>
        <pc:sldMkLst>
          <pc:docMk/>
          <pc:sldMk cId="2962923955" sldId="332"/>
        </pc:sldMkLst>
        <pc:spChg chg="mod">
          <ac:chgData name="Khaoula RAIS" userId="4d8b77bb-5254-48ca-89a9-08c53b90167b" providerId="ADAL" clId="{ABC0F56D-32D8-4F12-91BA-B27B818DB7EC}" dt="2025-12-13T08:50:46.339" v="2229" actId="27636"/>
          <ac:spMkLst>
            <pc:docMk/>
            <pc:sldMk cId="2962923955" sldId="332"/>
            <ac:spMk id="2" creationId="{CA876984-CCE2-1373-DAE1-AE15AE6A07B3}"/>
          </ac:spMkLst>
        </pc:spChg>
        <pc:spChg chg="add del mod">
          <ac:chgData name="Khaoula RAIS" userId="4d8b77bb-5254-48ca-89a9-08c53b90167b" providerId="ADAL" clId="{ABC0F56D-32D8-4F12-91BA-B27B818DB7EC}" dt="2025-12-13T08:50:33.206" v="2212" actId="478"/>
          <ac:spMkLst>
            <pc:docMk/>
            <pc:sldMk cId="2962923955" sldId="332"/>
            <ac:spMk id="6" creationId="{3F72BA8A-5E02-917C-C349-70D7CEF66965}"/>
          </ac:spMkLst>
        </pc:spChg>
        <pc:graphicFrameChg chg="del">
          <ac:chgData name="Khaoula RAIS" userId="4d8b77bb-5254-48ca-89a9-08c53b90167b" providerId="ADAL" clId="{ABC0F56D-32D8-4F12-91BA-B27B818DB7EC}" dt="2025-12-13T08:50:30.018" v="2211" actId="478"/>
          <ac:graphicFrameMkLst>
            <pc:docMk/>
            <pc:sldMk cId="2962923955" sldId="332"/>
            <ac:graphicFrameMk id="7" creationId="{19976520-9F94-F6DA-7D07-DD95A4829C8F}"/>
          </ac:graphicFrameMkLst>
        </pc:graphicFrameChg>
      </pc:sldChg>
      <pc:sldChg chg="delSp modSp add del mod">
        <pc:chgData name="Khaoula RAIS" userId="4d8b77bb-5254-48ca-89a9-08c53b90167b" providerId="ADAL" clId="{ABC0F56D-32D8-4F12-91BA-B27B818DB7EC}" dt="2025-12-13T05:53:22.946" v="1208" actId="47"/>
        <pc:sldMkLst>
          <pc:docMk/>
          <pc:sldMk cId="0" sldId="333"/>
        </pc:sldMkLst>
        <pc:spChg chg="mod">
          <ac:chgData name="Khaoula RAIS" userId="4d8b77bb-5254-48ca-89a9-08c53b90167b" providerId="ADAL" clId="{ABC0F56D-32D8-4F12-91BA-B27B818DB7EC}" dt="2025-12-13T05:47:01.446" v="1098" actId="27636"/>
          <ac:spMkLst>
            <pc:docMk/>
            <pc:sldMk cId="0" sldId="333"/>
            <ac:spMk id="3" creationId="{00000000-0000-0000-0000-000000000000}"/>
          </ac:spMkLst>
        </pc:spChg>
        <pc:spChg chg="mod">
          <ac:chgData name="Khaoula RAIS" userId="4d8b77bb-5254-48ca-89a9-08c53b90167b" providerId="ADAL" clId="{ABC0F56D-32D8-4F12-91BA-B27B818DB7EC}" dt="2025-12-13T05:47:01.410" v="1097"/>
          <ac:spMkLst>
            <pc:docMk/>
            <pc:sldMk cId="0" sldId="333"/>
            <ac:spMk id="4" creationId="{00000000-0000-0000-0000-000000000000}"/>
          </ac:spMkLst>
        </pc:spChg>
        <pc:picChg chg="del">
          <ac:chgData name="Khaoula RAIS" userId="4d8b77bb-5254-48ca-89a9-08c53b90167b" providerId="ADAL" clId="{ABC0F56D-32D8-4F12-91BA-B27B818DB7EC}" dt="2025-12-13T05:47:05.737" v="1102" actId="478"/>
          <ac:picMkLst>
            <pc:docMk/>
            <pc:sldMk cId="0" sldId="333"/>
            <ac:picMk id="5" creationId="{00000000-0000-0000-0000-000000000000}"/>
          </ac:picMkLst>
        </pc:picChg>
      </pc:sldChg>
      <pc:sldChg chg="addSp delSp modSp add mod ord">
        <pc:chgData name="Khaoula RAIS" userId="4d8b77bb-5254-48ca-89a9-08c53b90167b" providerId="ADAL" clId="{ABC0F56D-32D8-4F12-91BA-B27B818DB7EC}" dt="2025-12-13T09:09:27.435" v="2830" actId="5793"/>
        <pc:sldMkLst>
          <pc:docMk/>
          <pc:sldMk cId="40172633" sldId="333"/>
        </pc:sldMkLst>
        <pc:spChg chg="mod">
          <ac:chgData name="Khaoula RAIS" userId="4d8b77bb-5254-48ca-89a9-08c53b90167b" providerId="ADAL" clId="{ABC0F56D-32D8-4F12-91BA-B27B818DB7EC}" dt="2025-12-13T09:08:37.298" v="2806" actId="26606"/>
          <ac:spMkLst>
            <pc:docMk/>
            <pc:sldMk cId="40172633" sldId="333"/>
            <ac:spMk id="2" creationId="{8B4B762D-B0B8-5717-B8B9-9C1D44DC104E}"/>
          </ac:spMkLst>
        </pc:spChg>
        <pc:spChg chg="mod">
          <ac:chgData name="Khaoula RAIS" userId="4d8b77bb-5254-48ca-89a9-08c53b90167b" providerId="ADAL" clId="{ABC0F56D-32D8-4F12-91BA-B27B818DB7EC}" dt="2025-12-13T09:09:27.435" v="2830" actId="5793"/>
          <ac:spMkLst>
            <pc:docMk/>
            <pc:sldMk cId="40172633" sldId="333"/>
            <ac:spMk id="3" creationId="{C5E7FCEC-9F45-8914-73CB-7C9601D6D427}"/>
          </ac:spMkLst>
        </pc:spChg>
        <pc:spChg chg="mod">
          <ac:chgData name="Khaoula RAIS" userId="4d8b77bb-5254-48ca-89a9-08c53b90167b" providerId="ADAL" clId="{ABC0F56D-32D8-4F12-91BA-B27B818DB7EC}" dt="2025-12-13T09:08:37.298" v="2806" actId="26606"/>
          <ac:spMkLst>
            <pc:docMk/>
            <pc:sldMk cId="40172633" sldId="333"/>
            <ac:spMk id="4" creationId="{25E7FC23-9CF4-6158-D0EC-99ADC7B19851}"/>
          </ac:spMkLst>
        </pc:spChg>
        <pc:spChg chg="mod">
          <ac:chgData name="Khaoula RAIS" userId="4d8b77bb-5254-48ca-89a9-08c53b90167b" providerId="ADAL" clId="{ABC0F56D-32D8-4F12-91BA-B27B818DB7EC}" dt="2025-12-13T09:08:37.298" v="2806" actId="26606"/>
          <ac:spMkLst>
            <pc:docMk/>
            <pc:sldMk cId="40172633" sldId="333"/>
            <ac:spMk id="5" creationId="{02D404FB-2AF1-3DA5-477A-01B05F13A791}"/>
          </ac:spMkLst>
        </pc:spChg>
        <pc:spChg chg="del">
          <ac:chgData name="Khaoula RAIS" userId="4d8b77bb-5254-48ca-89a9-08c53b90167b" providerId="ADAL" clId="{ABC0F56D-32D8-4F12-91BA-B27B818DB7EC}" dt="2025-12-13T09:08:37.298" v="2806" actId="26606"/>
          <ac:spMkLst>
            <pc:docMk/>
            <pc:sldMk cId="40172633" sldId="333"/>
            <ac:spMk id="10" creationId="{4AE15B7C-B337-089D-02DF-6A1C589F765A}"/>
          </ac:spMkLst>
        </pc:spChg>
        <pc:spChg chg="del">
          <ac:chgData name="Khaoula RAIS" userId="4d8b77bb-5254-48ca-89a9-08c53b90167b" providerId="ADAL" clId="{ABC0F56D-32D8-4F12-91BA-B27B818DB7EC}" dt="2025-12-13T09:08:37.298" v="2806" actId="26606"/>
          <ac:spMkLst>
            <pc:docMk/>
            <pc:sldMk cId="40172633" sldId="333"/>
            <ac:spMk id="12" creationId="{B35DA6B5-EE63-7263-8FF5-C05EB79F40BF}"/>
          </ac:spMkLst>
        </pc:spChg>
        <pc:spChg chg="add">
          <ac:chgData name="Khaoula RAIS" userId="4d8b77bb-5254-48ca-89a9-08c53b90167b" providerId="ADAL" clId="{ABC0F56D-32D8-4F12-91BA-B27B818DB7EC}" dt="2025-12-13T09:08:37.298" v="2806" actId="26606"/>
          <ac:spMkLst>
            <pc:docMk/>
            <pc:sldMk cId="40172633" sldId="333"/>
            <ac:spMk id="23" creationId="{4BC99CB9-DDAD-44A2-8A1C-E3AF4E72DF5C}"/>
          </ac:spMkLst>
        </pc:spChg>
        <pc:spChg chg="add">
          <ac:chgData name="Khaoula RAIS" userId="4d8b77bb-5254-48ca-89a9-08c53b90167b" providerId="ADAL" clId="{ABC0F56D-32D8-4F12-91BA-B27B818DB7EC}" dt="2025-12-13T09:08:37.298" v="2806" actId="26606"/>
          <ac:spMkLst>
            <pc:docMk/>
            <pc:sldMk cId="40172633" sldId="333"/>
            <ac:spMk id="25" creationId="{64053CBF-3932-45FF-8285-EE5146085F3A}"/>
          </ac:spMkLst>
        </pc:spChg>
        <pc:grpChg chg="del">
          <ac:chgData name="Khaoula RAIS" userId="4d8b77bb-5254-48ca-89a9-08c53b90167b" providerId="ADAL" clId="{ABC0F56D-32D8-4F12-91BA-B27B818DB7EC}" dt="2025-12-13T09:08:37.298" v="2806" actId="26606"/>
          <ac:grpSpMkLst>
            <pc:docMk/>
            <pc:sldMk cId="40172633" sldId="333"/>
            <ac:grpSpMk id="14" creationId="{D9C058F3-8111-FE13-A911-A9B18A84432D}"/>
          </ac:grpSpMkLst>
        </pc:grpChg>
        <pc:grpChg chg="add">
          <ac:chgData name="Khaoula RAIS" userId="4d8b77bb-5254-48ca-89a9-08c53b90167b" providerId="ADAL" clId="{ABC0F56D-32D8-4F12-91BA-B27B818DB7EC}" dt="2025-12-13T09:08:37.298" v="2806" actId="26606"/>
          <ac:grpSpMkLst>
            <pc:docMk/>
            <pc:sldMk cId="40172633" sldId="333"/>
            <ac:grpSpMk id="27" creationId="{2E751C04-BEA6-446B-A678-9C74819EBD4C}"/>
          </ac:grpSpMkLst>
        </pc:grpChg>
      </pc:sldChg>
      <pc:sldChg chg="addSp delSp add del setBg delDesignElem">
        <pc:chgData name="Khaoula RAIS" userId="4d8b77bb-5254-48ca-89a9-08c53b90167b" providerId="ADAL" clId="{ABC0F56D-32D8-4F12-91BA-B27B818DB7EC}" dt="2025-12-13T09:03:55.994" v="2597"/>
        <pc:sldMkLst>
          <pc:docMk/>
          <pc:sldMk cId="150049560" sldId="333"/>
        </pc:sldMkLst>
        <pc:spChg chg="add del">
          <ac:chgData name="Khaoula RAIS" userId="4d8b77bb-5254-48ca-89a9-08c53b90167b" providerId="ADAL" clId="{ABC0F56D-32D8-4F12-91BA-B27B818DB7EC}" dt="2025-12-13T09:03:55.994" v="2597"/>
          <ac:spMkLst>
            <pc:docMk/>
            <pc:sldMk cId="150049560" sldId="333"/>
            <ac:spMk id="10" creationId="{D9AD63C2-3FBE-82E1-38C6-E335BF325139}"/>
          </ac:spMkLst>
        </pc:spChg>
        <pc:spChg chg="add del">
          <ac:chgData name="Khaoula RAIS" userId="4d8b77bb-5254-48ca-89a9-08c53b90167b" providerId="ADAL" clId="{ABC0F56D-32D8-4F12-91BA-B27B818DB7EC}" dt="2025-12-13T09:03:55.994" v="2597"/>
          <ac:spMkLst>
            <pc:docMk/>
            <pc:sldMk cId="150049560" sldId="333"/>
            <ac:spMk id="12" creationId="{FC3FBDF9-CD76-3F70-2077-3736971691A1}"/>
          </ac:spMkLst>
        </pc:spChg>
        <pc:grpChg chg="add del">
          <ac:chgData name="Khaoula RAIS" userId="4d8b77bb-5254-48ca-89a9-08c53b90167b" providerId="ADAL" clId="{ABC0F56D-32D8-4F12-91BA-B27B818DB7EC}" dt="2025-12-13T09:03:55.994" v="2597"/>
          <ac:grpSpMkLst>
            <pc:docMk/>
            <pc:sldMk cId="150049560" sldId="333"/>
            <ac:grpSpMk id="14" creationId="{00D18F3C-4149-597F-301E-40D5EC4678BC}"/>
          </ac:grpSpMkLst>
        </pc:grpChg>
      </pc:sldChg>
      <pc:sldChg chg="modSp add del mod">
        <pc:chgData name="Khaoula RAIS" userId="4d8b77bb-5254-48ca-89a9-08c53b90167b" providerId="ADAL" clId="{ABC0F56D-32D8-4F12-91BA-B27B818DB7EC}" dt="2025-12-13T05:57:01.966" v="1249" actId="47"/>
        <pc:sldMkLst>
          <pc:docMk/>
          <pc:sldMk cId="2960311873" sldId="337"/>
        </pc:sldMkLst>
        <pc:spChg chg="mod">
          <ac:chgData name="Khaoula RAIS" userId="4d8b77bb-5254-48ca-89a9-08c53b90167b" providerId="ADAL" clId="{ABC0F56D-32D8-4F12-91BA-B27B818DB7EC}" dt="2025-12-13T05:47:01.470" v="1101" actId="27636"/>
          <ac:spMkLst>
            <pc:docMk/>
            <pc:sldMk cId="2960311873" sldId="337"/>
            <ac:spMk id="5" creationId="{00000000-0000-0000-0000-000000000000}"/>
          </ac:spMkLst>
        </pc:spChg>
      </pc:sldChg>
      <pc:sldMasterChg chg="modSp modSldLayout">
        <pc:chgData name="Khaoula RAIS" userId="4d8b77bb-5254-48ca-89a9-08c53b90167b" providerId="ADAL" clId="{ABC0F56D-32D8-4F12-91BA-B27B818DB7EC}" dt="2025-12-13T04:40:54.800" v="2"/>
        <pc:sldMasterMkLst>
          <pc:docMk/>
          <pc:sldMasterMk cId="2209977519" sldId="2147483648"/>
        </pc:sldMasterMkLst>
        <pc:spChg chg="mod">
          <ac:chgData name="Khaoula RAIS" userId="4d8b77bb-5254-48ca-89a9-08c53b90167b" providerId="ADAL" clId="{ABC0F56D-32D8-4F12-91BA-B27B818DB7EC}" dt="2025-12-13T04:40:54.800" v="2"/>
          <ac:spMkLst>
            <pc:docMk/>
            <pc:sldMasterMk cId="2209977519" sldId="2147483648"/>
            <ac:spMk id="2"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ac:spMk id="3"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ac:spMk id="4"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ac:spMk id="5"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ac:spMk id="6" creationId="{00000000-0000-0000-0000-000000000000}"/>
          </ac:spMkLst>
        </pc:spChg>
        <pc:sldLayoutChg chg="modSp">
          <pc:chgData name="Khaoula RAIS" userId="4d8b77bb-5254-48ca-89a9-08c53b90167b" providerId="ADAL" clId="{ABC0F56D-32D8-4F12-91BA-B27B818DB7EC}" dt="2025-12-13T04:40:54.800" v="2"/>
          <pc:sldLayoutMkLst>
            <pc:docMk/>
            <pc:sldMasterMk cId="2209977519" sldId="2147483648"/>
            <pc:sldLayoutMk cId="3168075583" sldId="2147483649"/>
          </pc:sldLayoutMkLst>
          <pc:spChg chg="mod">
            <ac:chgData name="Khaoula RAIS" userId="4d8b77bb-5254-48ca-89a9-08c53b90167b" providerId="ADAL" clId="{ABC0F56D-32D8-4F12-91BA-B27B818DB7EC}" dt="2025-12-13T04:40:54.800" v="2"/>
            <ac:spMkLst>
              <pc:docMk/>
              <pc:sldMasterMk cId="2209977519" sldId="2147483648"/>
              <pc:sldLayoutMk cId="3168075583" sldId="2147483649"/>
              <ac:spMk id="2"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3168075583" sldId="2147483649"/>
              <ac:spMk id="3" creationId="{00000000-0000-0000-0000-000000000000}"/>
            </ac:spMkLst>
          </pc:spChg>
        </pc:sldLayoutChg>
        <pc:sldLayoutChg chg="modSp">
          <pc:chgData name="Khaoula RAIS" userId="4d8b77bb-5254-48ca-89a9-08c53b90167b" providerId="ADAL" clId="{ABC0F56D-32D8-4F12-91BA-B27B818DB7EC}" dt="2025-12-13T04:40:54.800" v="2"/>
          <pc:sldLayoutMkLst>
            <pc:docMk/>
            <pc:sldMasterMk cId="2209977519" sldId="2147483648"/>
            <pc:sldLayoutMk cId="960648375" sldId="2147483651"/>
          </pc:sldLayoutMkLst>
          <pc:spChg chg="mod">
            <ac:chgData name="Khaoula RAIS" userId="4d8b77bb-5254-48ca-89a9-08c53b90167b" providerId="ADAL" clId="{ABC0F56D-32D8-4F12-91BA-B27B818DB7EC}" dt="2025-12-13T04:40:54.800" v="2"/>
            <ac:spMkLst>
              <pc:docMk/>
              <pc:sldMasterMk cId="2209977519" sldId="2147483648"/>
              <pc:sldLayoutMk cId="960648375" sldId="2147483651"/>
              <ac:spMk id="2"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960648375" sldId="2147483651"/>
              <ac:spMk id="3" creationId="{00000000-0000-0000-0000-000000000000}"/>
            </ac:spMkLst>
          </pc:spChg>
        </pc:sldLayoutChg>
        <pc:sldLayoutChg chg="modSp">
          <pc:chgData name="Khaoula RAIS" userId="4d8b77bb-5254-48ca-89a9-08c53b90167b" providerId="ADAL" clId="{ABC0F56D-32D8-4F12-91BA-B27B818DB7EC}" dt="2025-12-13T04:40:54.800" v="2"/>
          <pc:sldLayoutMkLst>
            <pc:docMk/>
            <pc:sldMasterMk cId="2209977519" sldId="2147483648"/>
            <pc:sldLayoutMk cId="2782244947" sldId="2147483652"/>
          </pc:sldLayoutMkLst>
          <pc:spChg chg="mod">
            <ac:chgData name="Khaoula RAIS" userId="4d8b77bb-5254-48ca-89a9-08c53b90167b" providerId="ADAL" clId="{ABC0F56D-32D8-4F12-91BA-B27B818DB7EC}" dt="2025-12-13T04:40:54.800" v="2"/>
            <ac:spMkLst>
              <pc:docMk/>
              <pc:sldMasterMk cId="2209977519" sldId="2147483648"/>
              <pc:sldLayoutMk cId="2782244947" sldId="2147483652"/>
              <ac:spMk id="3"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2782244947" sldId="2147483652"/>
              <ac:spMk id="4" creationId="{00000000-0000-0000-0000-000000000000}"/>
            </ac:spMkLst>
          </pc:spChg>
        </pc:sldLayoutChg>
        <pc:sldLayoutChg chg="modSp">
          <pc:chgData name="Khaoula RAIS" userId="4d8b77bb-5254-48ca-89a9-08c53b90167b" providerId="ADAL" clId="{ABC0F56D-32D8-4F12-91BA-B27B818DB7EC}" dt="2025-12-13T04:40:54.800" v="2"/>
          <pc:sldLayoutMkLst>
            <pc:docMk/>
            <pc:sldMasterMk cId="2209977519" sldId="2147483648"/>
            <pc:sldLayoutMk cId="990158736" sldId="2147483653"/>
          </pc:sldLayoutMkLst>
          <pc:spChg chg="mod">
            <ac:chgData name="Khaoula RAIS" userId="4d8b77bb-5254-48ca-89a9-08c53b90167b" providerId="ADAL" clId="{ABC0F56D-32D8-4F12-91BA-B27B818DB7EC}" dt="2025-12-13T04:40:54.800" v="2"/>
            <ac:spMkLst>
              <pc:docMk/>
              <pc:sldMasterMk cId="2209977519" sldId="2147483648"/>
              <pc:sldLayoutMk cId="990158736" sldId="2147483653"/>
              <ac:spMk id="3"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990158736" sldId="2147483653"/>
              <ac:spMk id="4"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990158736" sldId="2147483653"/>
              <ac:spMk id="5"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990158736" sldId="2147483653"/>
              <ac:spMk id="6" creationId="{00000000-0000-0000-0000-000000000000}"/>
            </ac:spMkLst>
          </pc:spChg>
        </pc:sldLayoutChg>
        <pc:sldLayoutChg chg="modSp">
          <pc:chgData name="Khaoula RAIS" userId="4d8b77bb-5254-48ca-89a9-08c53b90167b" providerId="ADAL" clId="{ABC0F56D-32D8-4F12-91BA-B27B818DB7EC}" dt="2025-12-13T04:40:54.800" v="2"/>
          <pc:sldLayoutMkLst>
            <pc:docMk/>
            <pc:sldMasterMk cId="2209977519" sldId="2147483648"/>
            <pc:sldLayoutMk cId="1840726560" sldId="2147483656"/>
          </pc:sldLayoutMkLst>
          <pc:spChg chg="mod">
            <ac:chgData name="Khaoula RAIS" userId="4d8b77bb-5254-48ca-89a9-08c53b90167b" providerId="ADAL" clId="{ABC0F56D-32D8-4F12-91BA-B27B818DB7EC}" dt="2025-12-13T04:40:54.800" v="2"/>
            <ac:spMkLst>
              <pc:docMk/>
              <pc:sldMasterMk cId="2209977519" sldId="2147483648"/>
              <pc:sldLayoutMk cId="1840726560" sldId="2147483656"/>
              <ac:spMk id="2"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1840726560" sldId="2147483656"/>
              <ac:spMk id="3"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1840726560" sldId="2147483656"/>
              <ac:spMk id="4" creationId="{00000000-0000-0000-0000-000000000000}"/>
            </ac:spMkLst>
          </pc:spChg>
        </pc:sldLayoutChg>
        <pc:sldLayoutChg chg="modSp">
          <pc:chgData name="Khaoula RAIS" userId="4d8b77bb-5254-48ca-89a9-08c53b90167b" providerId="ADAL" clId="{ABC0F56D-32D8-4F12-91BA-B27B818DB7EC}" dt="2025-12-13T04:40:54.800" v="2"/>
          <pc:sldLayoutMkLst>
            <pc:docMk/>
            <pc:sldMasterMk cId="2209977519" sldId="2147483648"/>
            <pc:sldLayoutMk cId="3889236939" sldId="2147483657"/>
          </pc:sldLayoutMkLst>
          <pc:spChg chg="mod">
            <ac:chgData name="Khaoula RAIS" userId="4d8b77bb-5254-48ca-89a9-08c53b90167b" providerId="ADAL" clId="{ABC0F56D-32D8-4F12-91BA-B27B818DB7EC}" dt="2025-12-13T04:40:54.800" v="2"/>
            <ac:spMkLst>
              <pc:docMk/>
              <pc:sldMasterMk cId="2209977519" sldId="2147483648"/>
              <pc:sldLayoutMk cId="3889236939" sldId="2147483657"/>
              <ac:spMk id="2"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3889236939" sldId="2147483657"/>
              <ac:spMk id="3"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3889236939" sldId="2147483657"/>
              <ac:spMk id="4" creationId="{00000000-0000-0000-0000-000000000000}"/>
            </ac:spMkLst>
          </pc:spChg>
        </pc:sldLayoutChg>
        <pc:sldLayoutChg chg="modSp">
          <pc:chgData name="Khaoula RAIS" userId="4d8b77bb-5254-48ca-89a9-08c53b90167b" providerId="ADAL" clId="{ABC0F56D-32D8-4F12-91BA-B27B818DB7EC}" dt="2025-12-13T04:40:54.800" v="2"/>
          <pc:sldLayoutMkLst>
            <pc:docMk/>
            <pc:sldMasterMk cId="2209977519" sldId="2147483648"/>
            <pc:sldLayoutMk cId="3612223792" sldId="2147483659"/>
          </pc:sldLayoutMkLst>
          <pc:spChg chg="mod">
            <ac:chgData name="Khaoula RAIS" userId="4d8b77bb-5254-48ca-89a9-08c53b90167b" providerId="ADAL" clId="{ABC0F56D-32D8-4F12-91BA-B27B818DB7EC}" dt="2025-12-13T04:40:54.800" v="2"/>
            <ac:spMkLst>
              <pc:docMk/>
              <pc:sldMasterMk cId="2209977519" sldId="2147483648"/>
              <pc:sldLayoutMk cId="3612223792" sldId="2147483659"/>
              <ac:spMk id="2" creationId="{00000000-0000-0000-0000-000000000000}"/>
            </ac:spMkLst>
          </pc:spChg>
          <pc:spChg chg="mod">
            <ac:chgData name="Khaoula RAIS" userId="4d8b77bb-5254-48ca-89a9-08c53b90167b" providerId="ADAL" clId="{ABC0F56D-32D8-4F12-91BA-B27B818DB7EC}" dt="2025-12-13T04:40:54.800" v="2"/>
            <ac:spMkLst>
              <pc:docMk/>
              <pc:sldMasterMk cId="2209977519" sldId="2147483648"/>
              <pc:sldLayoutMk cId="3612223792" sldId="2147483659"/>
              <ac:spMk id="3" creationId="{00000000-0000-0000-0000-000000000000}"/>
            </ac:spMkLst>
          </pc:spChg>
        </pc:sldLayoutChg>
      </pc:sldMasterChg>
    </pc:docChg>
  </pc:docChgLst>
</pc:chgInfo>
</file>

<file path=ppt/diagrams/_rels/data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EE7508-B32B-4CC4-9DD6-4458B3D5CD9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DAB30A62-0DED-45E6-BCA7-1150F4EAFC1A}">
      <dgm:prSet/>
      <dgm:spPr/>
      <dgm:t>
        <a:bodyPr/>
        <a:lstStyle/>
        <a:p>
          <a:r>
            <a:rPr lang="fr-MA" dirty="0"/>
            <a:t>Doctorante à l’Institut des Sciences de l’Education </a:t>
          </a:r>
        </a:p>
        <a:p>
          <a:r>
            <a:rPr lang="fr-MA" dirty="0"/>
            <a:t>à l’Université Mohammed V Polytechnique</a:t>
          </a:r>
          <a:endParaRPr lang="en-US" dirty="0"/>
        </a:p>
      </dgm:t>
    </dgm:pt>
    <dgm:pt modelId="{8755AA04-8AE4-470F-9302-05F34FBF3C89}" type="parTrans" cxnId="{7BEE0A66-BB6D-4E26-8482-05874A6CFB51}">
      <dgm:prSet/>
      <dgm:spPr/>
      <dgm:t>
        <a:bodyPr/>
        <a:lstStyle/>
        <a:p>
          <a:endParaRPr lang="en-US"/>
        </a:p>
      </dgm:t>
    </dgm:pt>
    <dgm:pt modelId="{B121F75D-4C7D-4BEC-9998-7269CAF9D09D}" type="sibTrans" cxnId="{7BEE0A66-BB6D-4E26-8482-05874A6CFB51}">
      <dgm:prSet/>
      <dgm:spPr/>
      <dgm:t>
        <a:bodyPr/>
        <a:lstStyle/>
        <a:p>
          <a:endParaRPr lang="en-US"/>
        </a:p>
      </dgm:t>
    </dgm:pt>
    <dgm:pt modelId="{62A63043-FDE4-465E-A750-F96714B949FC}">
      <dgm:prSet/>
      <dgm:spPr/>
      <dgm:t>
        <a:bodyPr/>
        <a:lstStyle/>
        <a:p>
          <a:r>
            <a:rPr lang="fr-MA" b="1" dirty="0">
              <a:solidFill>
                <a:schemeClr val="accent6">
                  <a:lumMod val="50000"/>
                </a:schemeClr>
              </a:solidFill>
            </a:rPr>
            <a:t>Spécialisation : </a:t>
          </a:r>
        </a:p>
        <a:p>
          <a:r>
            <a:rPr lang="fr-MA" dirty="0"/>
            <a:t>Mesure et Evaluation en Education</a:t>
          </a:r>
          <a:endParaRPr lang="en-US" dirty="0"/>
        </a:p>
      </dgm:t>
    </dgm:pt>
    <dgm:pt modelId="{BD9BC332-2D95-49B6-A5E2-06237C1ED10D}" type="parTrans" cxnId="{CD576113-1C9E-4837-88B2-095A18456E97}">
      <dgm:prSet/>
      <dgm:spPr/>
      <dgm:t>
        <a:bodyPr/>
        <a:lstStyle/>
        <a:p>
          <a:endParaRPr lang="en-US"/>
        </a:p>
      </dgm:t>
    </dgm:pt>
    <dgm:pt modelId="{2A76A114-4B5A-4955-B8E4-072C4FA4CE70}" type="sibTrans" cxnId="{CD576113-1C9E-4837-88B2-095A18456E97}">
      <dgm:prSet/>
      <dgm:spPr/>
      <dgm:t>
        <a:bodyPr/>
        <a:lstStyle/>
        <a:p>
          <a:endParaRPr lang="en-US"/>
        </a:p>
      </dgm:t>
    </dgm:pt>
    <dgm:pt modelId="{B559CC69-586E-41D4-A14C-57E15F2CA2A4}">
      <dgm:prSet/>
      <dgm:spPr/>
      <dgm:t>
        <a:bodyPr/>
        <a:lstStyle/>
        <a:p>
          <a:r>
            <a:rPr lang="fr-MA" b="1" dirty="0">
              <a:solidFill>
                <a:schemeClr val="accent6">
                  <a:lumMod val="50000"/>
                </a:schemeClr>
              </a:solidFill>
            </a:rPr>
            <a:t>Sujet de thèse doctorale: </a:t>
          </a:r>
          <a:r>
            <a:rPr lang="fr-FR" dirty="0"/>
            <a:t>Le dispositif d’Assurance Qualité de l’ANEAQ au prisme de la culture organisationnelle : Pratiques, défis, et voies d’amélioration dans l’enseignement supérieur publique marocain.</a:t>
          </a:r>
          <a:endParaRPr lang="en-US" dirty="0"/>
        </a:p>
      </dgm:t>
    </dgm:pt>
    <dgm:pt modelId="{BB57E371-509C-4723-8FB0-7D00797E5E3D}" type="parTrans" cxnId="{0B78CD45-1664-4D2C-8E98-9DF9295431BA}">
      <dgm:prSet/>
      <dgm:spPr/>
      <dgm:t>
        <a:bodyPr/>
        <a:lstStyle/>
        <a:p>
          <a:endParaRPr lang="en-US"/>
        </a:p>
      </dgm:t>
    </dgm:pt>
    <dgm:pt modelId="{33D77D92-2C18-4083-AE14-1E6BB504407D}" type="sibTrans" cxnId="{0B78CD45-1664-4D2C-8E98-9DF9295431BA}">
      <dgm:prSet/>
      <dgm:spPr/>
      <dgm:t>
        <a:bodyPr/>
        <a:lstStyle/>
        <a:p>
          <a:endParaRPr lang="en-US"/>
        </a:p>
      </dgm:t>
    </dgm:pt>
    <dgm:pt modelId="{D9B53525-0FF2-414D-B024-C04979A435B6}" type="pres">
      <dgm:prSet presAssocID="{6AEE7508-B32B-4CC4-9DD6-4458B3D5CD93}" presName="vert0" presStyleCnt="0">
        <dgm:presLayoutVars>
          <dgm:dir/>
          <dgm:animOne val="branch"/>
          <dgm:animLvl val="lvl"/>
        </dgm:presLayoutVars>
      </dgm:prSet>
      <dgm:spPr/>
    </dgm:pt>
    <dgm:pt modelId="{390DAA25-71D5-43E7-B912-65FCB40C008C}" type="pres">
      <dgm:prSet presAssocID="{DAB30A62-0DED-45E6-BCA7-1150F4EAFC1A}" presName="thickLine" presStyleLbl="alignNode1" presStyleIdx="0" presStyleCnt="3"/>
      <dgm:spPr/>
    </dgm:pt>
    <dgm:pt modelId="{80A65142-C31F-4A90-BCE5-E79F10CAB4E7}" type="pres">
      <dgm:prSet presAssocID="{DAB30A62-0DED-45E6-BCA7-1150F4EAFC1A}" presName="horz1" presStyleCnt="0"/>
      <dgm:spPr/>
    </dgm:pt>
    <dgm:pt modelId="{F527C9CA-7901-430D-B263-B6FF8C9A6E97}" type="pres">
      <dgm:prSet presAssocID="{DAB30A62-0DED-45E6-BCA7-1150F4EAFC1A}" presName="tx1" presStyleLbl="revTx" presStyleIdx="0" presStyleCnt="3"/>
      <dgm:spPr/>
    </dgm:pt>
    <dgm:pt modelId="{08BE4433-8642-4359-8DD0-15F7F50D0AA7}" type="pres">
      <dgm:prSet presAssocID="{DAB30A62-0DED-45E6-BCA7-1150F4EAFC1A}" presName="vert1" presStyleCnt="0"/>
      <dgm:spPr/>
    </dgm:pt>
    <dgm:pt modelId="{C64A764D-5507-4A30-B9DA-4B4803ADC3C3}" type="pres">
      <dgm:prSet presAssocID="{62A63043-FDE4-465E-A750-F96714B949FC}" presName="thickLine" presStyleLbl="alignNode1" presStyleIdx="1" presStyleCnt="3"/>
      <dgm:spPr/>
    </dgm:pt>
    <dgm:pt modelId="{19D28240-1B26-4B4F-870E-1C9281C85DAE}" type="pres">
      <dgm:prSet presAssocID="{62A63043-FDE4-465E-A750-F96714B949FC}" presName="horz1" presStyleCnt="0"/>
      <dgm:spPr/>
    </dgm:pt>
    <dgm:pt modelId="{C8911333-2AED-4F1E-8C18-F4447E3B5067}" type="pres">
      <dgm:prSet presAssocID="{62A63043-FDE4-465E-A750-F96714B949FC}" presName="tx1" presStyleLbl="revTx" presStyleIdx="1" presStyleCnt="3"/>
      <dgm:spPr/>
    </dgm:pt>
    <dgm:pt modelId="{B6C0680F-34FE-4379-A95D-362AD488BEA2}" type="pres">
      <dgm:prSet presAssocID="{62A63043-FDE4-465E-A750-F96714B949FC}" presName="vert1" presStyleCnt="0"/>
      <dgm:spPr/>
    </dgm:pt>
    <dgm:pt modelId="{C4B6EECA-1965-4748-88B6-F447694497ED}" type="pres">
      <dgm:prSet presAssocID="{B559CC69-586E-41D4-A14C-57E15F2CA2A4}" presName="thickLine" presStyleLbl="alignNode1" presStyleIdx="2" presStyleCnt="3"/>
      <dgm:spPr/>
    </dgm:pt>
    <dgm:pt modelId="{9E39B1D0-B4F8-4D6E-A0CB-3086A2AA417B}" type="pres">
      <dgm:prSet presAssocID="{B559CC69-586E-41D4-A14C-57E15F2CA2A4}" presName="horz1" presStyleCnt="0"/>
      <dgm:spPr/>
    </dgm:pt>
    <dgm:pt modelId="{C57C6158-EA01-4FD2-988D-319CBCEB3B3C}" type="pres">
      <dgm:prSet presAssocID="{B559CC69-586E-41D4-A14C-57E15F2CA2A4}" presName="tx1" presStyleLbl="revTx" presStyleIdx="2" presStyleCnt="3"/>
      <dgm:spPr/>
    </dgm:pt>
    <dgm:pt modelId="{7110AEB2-8DDC-4E08-8F52-224E9FA6369C}" type="pres">
      <dgm:prSet presAssocID="{B559CC69-586E-41D4-A14C-57E15F2CA2A4}" presName="vert1" presStyleCnt="0"/>
      <dgm:spPr/>
    </dgm:pt>
  </dgm:ptLst>
  <dgm:cxnLst>
    <dgm:cxn modelId="{CD576113-1C9E-4837-88B2-095A18456E97}" srcId="{6AEE7508-B32B-4CC4-9DD6-4458B3D5CD93}" destId="{62A63043-FDE4-465E-A750-F96714B949FC}" srcOrd="1" destOrd="0" parTransId="{BD9BC332-2D95-49B6-A5E2-06237C1ED10D}" sibTransId="{2A76A114-4B5A-4955-B8E4-072C4FA4CE70}"/>
    <dgm:cxn modelId="{02991045-2B89-45FD-AE2C-1A763F435AEF}" type="presOf" srcId="{62A63043-FDE4-465E-A750-F96714B949FC}" destId="{C8911333-2AED-4F1E-8C18-F4447E3B5067}" srcOrd="0" destOrd="0" presId="urn:microsoft.com/office/officeart/2008/layout/LinedList"/>
    <dgm:cxn modelId="{0B78CD45-1664-4D2C-8E98-9DF9295431BA}" srcId="{6AEE7508-B32B-4CC4-9DD6-4458B3D5CD93}" destId="{B559CC69-586E-41D4-A14C-57E15F2CA2A4}" srcOrd="2" destOrd="0" parTransId="{BB57E371-509C-4723-8FB0-7D00797E5E3D}" sibTransId="{33D77D92-2C18-4083-AE14-1E6BB504407D}"/>
    <dgm:cxn modelId="{7BEE0A66-BB6D-4E26-8482-05874A6CFB51}" srcId="{6AEE7508-B32B-4CC4-9DD6-4458B3D5CD93}" destId="{DAB30A62-0DED-45E6-BCA7-1150F4EAFC1A}" srcOrd="0" destOrd="0" parTransId="{8755AA04-8AE4-470F-9302-05F34FBF3C89}" sibTransId="{B121F75D-4C7D-4BEC-9998-7269CAF9D09D}"/>
    <dgm:cxn modelId="{70C2E659-403B-4481-8DD1-EA195FFAE1B0}" type="presOf" srcId="{6AEE7508-B32B-4CC4-9DD6-4458B3D5CD93}" destId="{D9B53525-0FF2-414D-B024-C04979A435B6}" srcOrd="0" destOrd="0" presId="urn:microsoft.com/office/officeart/2008/layout/LinedList"/>
    <dgm:cxn modelId="{09ED778E-DF1A-4F90-8239-3C74C91D40D0}" type="presOf" srcId="{B559CC69-586E-41D4-A14C-57E15F2CA2A4}" destId="{C57C6158-EA01-4FD2-988D-319CBCEB3B3C}" srcOrd="0" destOrd="0" presId="urn:microsoft.com/office/officeart/2008/layout/LinedList"/>
    <dgm:cxn modelId="{CBC691B9-423B-4B3B-A866-F7E626945A0E}" type="presOf" srcId="{DAB30A62-0DED-45E6-BCA7-1150F4EAFC1A}" destId="{F527C9CA-7901-430D-B263-B6FF8C9A6E97}" srcOrd="0" destOrd="0" presId="urn:microsoft.com/office/officeart/2008/layout/LinedList"/>
    <dgm:cxn modelId="{C827D21F-6FD3-4974-B0CE-8D65274B1AA7}" type="presParOf" srcId="{D9B53525-0FF2-414D-B024-C04979A435B6}" destId="{390DAA25-71D5-43E7-B912-65FCB40C008C}" srcOrd="0" destOrd="0" presId="urn:microsoft.com/office/officeart/2008/layout/LinedList"/>
    <dgm:cxn modelId="{E07F46EC-B4F0-4B7E-8629-B673BF7796E4}" type="presParOf" srcId="{D9B53525-0FF2-414D-B024-C04979A435B6}" destId="{80A65142-C31F-4A90-BCE5-E79F10CAB4E7}" srcOrd="1" destOrd="0" presId="urn:microsoft.com/office/officeart/2008/layout/LinedList"/>
    <dgm:cxn modelId="{A50FDEDE-B421-45D3-8B3C-5CC9603F10A7}" type="presParOf" srcId="{80A65142-C31F-4A90-BCE5-E79F10CAB4E7}" destId="{F527C9CA-7901-430D-B263-B6FF8C9A6E97}" srcOrd="0" destOrd="0" presId="urn:microsoft.com/office/officeart/2008/layout/LinedList"/>
    <dgm:cxn modelId="{DA8CC6EA-FA07-47AB-8940-59CCEA36CA94}" type="presParOf" srcId="{80A65142-C31F-4A90-BCE5-E79F10CAB4E7}" destId="{08BE4433-8642-4359-8DD0-15F7F50D0AA7}" srcOrd="1" destOrd="0" presId="urn:microsoft.com/office/officeart/2008/layout/LinedList"/>
    <dgm:cxn modelId="{D54C391E-885F-48FA-A9D3-693FEA7157DE}" type="presParOf" srcId="{D9B53525-0FF2-414D-B024-C04979A435B6}" destId="{C64A764D-5507-4A30-B9DA-4B4803ADC3C3}" srcOrd="2" destOrd="0" presId="urn:microsoft.com/office/officeart/2008/layout/LinedList"/>
    <dgm:cxn modelId="{CD12541B-0381-442C-970A-16F0EC50E21C}" type="presParOf" srcId="{D9B53525-0FF2-414D-B024-C04979A435B6}" destId="{19D28240-1B26-4B4F-870E-1C9281C85DAE}" srcOrd="3" destOrd="0" presId="urn:microsoft.com/office/officeart/2008/layout/LinedList"/>
    <dgm:cxn modelId="{5E68B680-CBC5-48D1-9ADB-9FEF182020B5}" type="presParOf" srcId="{19D28240-1B26-4B4F-870E-1C9281C85DAE}" destId="{C8911333-2AED-4F1E-8C18-F4447E3B5067}" srcOrd="0" destOrd="0" presId="urn:microsoft.com/office/officeart/2008/layout/LinedList"/>
    <dgm:cxn modelId="{D01EFF7D-7932-427D-9D0A-4F28262B24A4}" type="presParOf" srcId="{19D28240-1B26-4B4F-870E-1C9281C85DAE}" destId="{B6C0680F-34FE-4379-A95D-362AD488BEA2}" srcOrd="1" destOrd="0" presId="urn:microsoft.com/office/officeart/2008/layout/LinedList"/>
    <dgm:cxn modelId="{AC710150-CA30-4929-A072-7E25CA481A21}" type="presParOf" srcId="{D9B53525-0FF2-414D-B024-C04979A435B6}" destId="{C4B6EECA-1965-4748-88B6-F447694497ED}" srcOrd="4" destOrd="0" presId="urn:microsoft.com/office/officeart/2008/layout/LinedList"/>
    <dgm:cxn modelId="{6ED844C6-ECD1-46CD-9154-3AEFFF6DE7E4}" type="presParOf" srcId="{D9B53525-0FF2-414D-B024-C04979A435B6}" destId="{9E39B1D0-B4F8-4D6E-A0CB-3086A2AA417B}" srcOrd="5" destOrd="0" presId="urn:microsoft.com/office/officeart/2008/layout/LinedList"/>
    <dgm:cxn modelId="{EC533AFE-2295-4055-BFC0-877DAED5243F}" type="presParOf" srcId="{9E39B1D0-B4F8-4D6E-A0CB-3086A2AA417B}" destId="{C57C6158-EA01-4FD2-988D-319CBCEB3B3C}" srcOrd="0" destOrd="0" presId="urn:microsoft.com/office/officeart/2008/layout/LinedList"/>
    <dgm:cxn modelId="{AB6FFCCC-4C2A-490A-BACA-C5A4976302F4}" type="presParOf" srcId="{9E39B1D0-B4F8-4D6E-A0CB-3086A2AA417B}" destId="{7110AEB2-8DDC-4E08-8F52-224E9FA6369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53F0FEC-66AA-4DB8-B2F3-FCE9BDD6E39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9DDA71F-EF67-4F6D-BAD9-3C5518B098F5}">
      <dgm:prSet/>
      <dgm:spPr/>
      <dgm:t>
        <a:bodyPr/>
        <a:lstStyle/>
        <a:p>
          <a:r>
            <a:rPr lang="fr-FR" b="1"/>
            <a:t>Concepts clés liés à la qualité de l’ES au Maroc</a:t>
          </a:r>
          <a:endParaRPr lang="en-US"/>
        </a:p>
      </dgm:t>
    </dgm:pt>
    <dgm:pt modelId="{C4E4BDE6-4E71-423C-9F66-EE8622772E96}" type="parTrans" cxnId="{E025ABDE-BB35-4963-B0B1-A9784363FCF4}">
      <dgm:prSet/>
      <dgm:spPr/>
      <dgm:t>
        <a:bodyPr/>
        <a:lstStyle/>
        <a:p>
          <a:endParaRPr lang="en-US"/>
        </a:p>
      </dgm:t>
    </dgm:pt>
    <dgm:pt modelId="{B41B91FD-36CD-433A-A6D7-E455265B7619}" type="sibTrans" cxnId="{E025ABDE-BB35-4963-B0B1-A9784363FCF4}">
      <dgm:prSet/>
      <dgm:spPr/>
      <dgm:t>
        <a:bodyPr/>
        <a:lstStyle/>
        <a:p>
          <a:endParaRPr lang="en-US"/>
        </a:p>
      </dgm:t>
    </dgm:pt>
    <dgm:pt modelId="{B2C8C1B8-2017-4752-B848-958704750EEF}">
      <dgm:prSet/>
      <dgm:spPr/>
      <dgm:t>
        <a:bodyPr/>
        <a:lstStyle/>
        <a:p>
          <a:r>
            <a:rPr lang="fr-FR" b="1"/>
            <a:t>Fondements historiques </a:t>
          </a:r>
          <a:endParaRPr lang="en-US"/>
        </a:p>
      </dgm:t>
    </dgm:pt>
    <dgm:pt modelId="{F860BEAA-26D0-4170-9BF5-240CD6EB75AD}" type="parTrans" cxnId="{4ED8A0FE-E31E-43AF-BAF7-595FF2F4AA4E}">
      <dgm:prSet/>
      <dgm:spPr/>
      <dgm:t>
        <a:bodyPr/>
        <a:lstStyle/>
        <a:p>
          <a:endParaRPr lang="en-US"/>
        </a:p>
      </dgm:t>
    </dgm:pt>
    <dgm:pt modelId="{63C109BD-E3F0-443F-AE90-3F12F0FB7B3D}" type="sibTrans" cxnId="{4ED8A0FE-E31E-43AF-BAF7-595FF2F4AA4E}">
      <dgm:prSet/>
      <dgm:spPr/>
      <dgm:t>
        <a:bodyPr/>
        <a:lstStyle/>
        <a:p>
          <a:endParaRPr lang="en-US"/>
        </a:p>
      </dgm:t>
    </dgm:pt>
    <dgm:pt modelId="{D719D876-F2BF-4546-8BF8-BD52E5C4E149}">
      <dgm:prSet/>
      <dgm:spPr/>
      <dgm:t>
        <a:bodyPr/>
        <a:lstStyle/>
        <a:p>
          <a:r>
            <a:rPr lang="fr-FR" b="1"/>
            <a:t>Influences internationales </a:t>
          </a:r>
          <a:endParaRPr lang="en-US"/>
        </a:p>
      </dgm:t>
    </dgm:pt>
    <dgm:pt modelId="{66D1100C-2FFE-4DE6-AFBA-1BC2FCF3316A}" type="parTrans" cxnId="{9CFD16E7-45D1-4A29-A577-A1A02EA9F9DC}">
      <dgm:prSet/>
      <dgm:spPr/>
      <dgm:t>
        <a:bodyPr/>
        <a:lstStyle/>
        <a:p>
          <a:endParaRPr lang="en-US"/>
        </a:p>
      </dgm:t>
    </dgm:pt>
    <dgm:pt modelId="{5B1255F5-8F9E-47D1-BDD6-5240F9DE6EBD}" type="sibTrans" cxnId="{9CFD16E7-45D1-4A29-A577-A1A02EA9F9DC}">
      <dgm:prSet/>
      <dgm:spPr/>
      <dgm:t>
        <a:bodyPr/>
        <a:lstStyle/>
        <a:p>
          <a:endParaRPr lang="en-US"/>
        </a:p>
      </dgm:t>
    </dgm:pt>
    <dgm:pt modelId="{603161AD-F007-4B9C-971A-A930B8328471}">
      <dgm:prSet/>
      <dgm:spPr/>
      <dgm:t>
        <a:bodyPr/>
        <a:lstStyle/>
        <a:p>
          <a:r>
            <a:rPr lang="fr-FR" b="1"/>
            <a:t>ANEAQ et référentiel national de l’AQ</a:t>
          </a:r>
          <a:endParaRPr lang="en-US"/>
        </a:p>
      </dgm:t>
    </dgm:pt>
    <dgm:pt modelId="{5DAA3FEA-7526-4299-B8ED-E36C9DCD0104}" type="parTrans" cxnId="{45DB495E-A8B0-42D8-A280-3BC10058D985}">
      <dgm:prSet/>
      <dgm:spPr/>
      <dgm:t>
        <a:bodyPr/>
        <a:lstStyle/>
        <a:p>
          <a:endParaRPr lang="en-US"/>
        </a:p>
      </dgm:t>
    </dgm:pt>
    <dgm:pt modelId="{3DFCC260-D438-4E37-90F9-C083507417A0}" type="sibTrans" cxnId="{45DB495E-A8B0-42D8-A280-3BC10058D985}">
      <dgm:prSet/>
      <dgm:spPr/>
      <dgm:t>
        <a:bodyPr/>
        <a:lstStyle/>
        <a:p>
          <a:endParaRPr lang="en-US"/>
        </a:p>
      </dgm:t>
    </dgm:pt>
    <dgm:pt modelId="{07AF1CEE-6135-45DD-B992-CAADCB8C641B}">
      <dgm:prSet/>
      <dgm:spPr/>
      <dgm:t>
        <a:bodyPr/>
        <a:lstStyle/>
        <a:p>
          <a:r>
            <a:rPr lang="fr-FR" b="1"/>
            <a:t>Défis et perspectives de l’AQ en ES au Maroc</a:t>
          </a:r>
          <a:endParaRPr lang="en-US"/>
        </a:p>
      </dgm:t>
    </dgm:pt>
    <dgm:pt modelId="{F8374CC8-765E-4A6A-8B2A-81D8289EB56D}" type="parTrans" cxnId="{47834B90-9CD8-4F85-9CFA-72FAFDF11866}">
      <dgm:prSet/>
      <dgm:spPr/>
      <dgm:t>
        <a:bodyPr/>
        <a:lstStyle/>
        <a:p>
          <a:endParaRPr lang="en-US"/>
        </a:p>
      </dgm:t>
    </dgm:pt>
    <dgm:pt modelId="{E2342596-45B0-47B5-90CF-5AC34AA6AA79}" type="sibTrans" cxnId="{47834B90-9CD8-4F85-9CFA-72FAFDF11866}">
      <dgm:prSet/>
      <dgm:spPr/>
      <dgm:t>
        <a:bodyPr/>
        <a:lstStyle/>
        <a:p>
          <a:endParaRPr lang="en-US"/>
        </a:p>
      </dgm:t>
    </dgm:pt>
    <dgm:pt modelId="{4A50F517-EE70-4E1C-B58D-0D97FE55EEDB}" type="pres">
      <dgm:prSet presAssocID="{753F0FEC-66AA-4DB8-B2F3-FCE9BDD6E39F}" presName="linear" presStyleCnt="0">
        <dgm:presLayoutVars>
          <dgm:animLvl val="lvl"/>
          <dgm:resizeHandles val="exact"/>
        </dgm:presLayoutVars>
      </dgm:prSet>
      <dgm:spPr/>
    </dgm:pt>
    <dgm:pt modelId="{03E7D168-4C64-4B11-BFBA-320816052E1A}" type="pres">
      <dgm:prSet presAssocID="{39DDA71F-EF67-4F6D-BAD9-3C5518B098F5}" presName="parentText" presStyleLbl="node1" presStyleIdx="0" presStyleCnt="5">
        <dgm:presLayoutVars>
          <dgm:chMax val="0"/>
          <dgm:bulletEnabled val="1"/>
        </dgm:presLayoutVars>
      </dgm:prSet>
      <dgm:spPr/>
    </dgm:pt>
    <dgm:pt modelId="{CB2E44B3-34A6-4E75-B28E-0FC21D60AE1C}" type="pres">
      <dgm:prSet presAssocID="{B41B91FD-36CD-433A-A6D7-E455265B7619}" presName="spacer" presStyleCnt="0"/>
      <dgm:spPr/>
    </dgm:pt>
    <dgm:pt modelId="{63994814-4EEE-49B7-A28A-98F9B7BC5365}" type="pres">
      <dgm:prSet presAssocID="{B2C8C1B8-2017-4752-B848-958704750EEF}" presName="parentText" presStyleLbl="node1" presStyleIdx="1" presStyleCnt="5">
        <dgm:presLayoutVars>
          <dgm:chMax val="0"/>
          <dgm:bulletEnabled val="1"/>
        </dgm:presLayoutVars>
      </dgm:prSet>
      <dgm:spPr/>
    </dgm:pt>
    <dgm:pt modelId="{CFC85BB0-0AB3-44F1-B05E-F7933D293C12}" type="pres">
      <dgm:prSet presAssocID="{63C109BD-E3F0-443F-AE90-3F12F0FB7B3D}" presName="spacer" presStyleCnt="0"/>
      <dgm:spPr/>
    </dgm:pt>
    <dgm:pt modelId="{33D90F6C-06E4-4242-B8AA-BA25B555EA48}" type="pres">
      <dgm:prSet presAssocID="{D719D876-F2BF-4546-8BF8-BD52E5C4E149}" presName="parentText" presStyleLbl="node1" presStyleIdx="2" presStyleCnt="5">
        <dgm:presLayoutVars>
          <dgm:chMax val="0"/>
          <dgm:bulletEnabled val="1"/>
        </dgm:presLayoutVars>
      </dgm:prSet>
      <dgm:spPr/>
    </dgm:pt>
    <dgm:pt modelId="{6A41C9DE-C3CA-473F-911D-DB6C34B2DA9F}" type="pres">
      <dgm:prSet presAssocID="{5B1255F5-8F9E-47D1-BDD6-5240F9DE6EBD}" presName="spacer" presStyleCnt="0"/>
      <dgm:spPr/>
    </dgm:pt>
    <dgm:pt modelId="{782CAA7A-F536-4C88-84A9-FA119403D943}" type="pres">
      <dgm:prSet presAssocID="{603161AD-F007-4B9C-971A-A930B8328471}" presName="parentText" presStyleLbl="node1" presStyleIdx="3" presStyleCnt="5">
        <dgm:presLayoutVars>
          <dgm:chMax val="0"/>
          <dgm:bulletEnabled val="1"/>
        </dgm:presLayoutVars>
      </dgm:prSet>
      <dgm:spPr/>
    </dgm:pt>
    <dgm:pt modelId="{B1707040-23B9-413B-92F2-626C2584C064}" type="pres">
      <dgm:prSet presAssocID="{3DFCC260-D438-4E37-90F9-C083507417A0}" presName="spacer" presStyleCnt="0"/>
      <dgm:spPr/>
    </dgm:pt>
    <dgm:pt modelId="{B7FD2736-5A32-4D4A-9E45-C05CE8702286}" type="pres">
      <dgm:prSet presAssocID="{07AF1CEE-6135-45DD-B992-CAADCB8C641B}" presName="parentText" presStyleLbl="node1" presStyleIdx="4" presStyleCnt="5">
        <dgm:presLayoutVars>
          <dgm:chMax val="0"/>
          <dgm:bulletEnabled val="1"/>
        </dgm:presLayoutVars>
      </dgm:prSet>
      <dgm:spPr/>
    </dgm:pt>
  </dgm:ptLst>
  <dgm:cxnLst>
    <dgm:cxn modelId="{4FB20D1B-B0DE-47CE-8FB2-92E39B867ECB}" type="presOf" srcId="{603161AD-F007-4B9C-971A-A930B8328471}" destId="{782CAA7A-F536-4C88-84A9-FA119403D943}" srcOrd="0" destOrd="0" presId="urn:microsoft.com/office/officeart/2005/8/layout/vList2"/>
    <dgm:cxn modelId="{C2E5ED24-9CA3-4DCD-B339-A5C4BC076AB4}" type="presOf" srcId="{39DDA71F-EF67-4F6D-BAD9-3C5518B098F5}" destId="{03E7D168-4C64-4B11-BFBA-320816052E1A}" srcOrd="0" destOrd="0" presId="urn:microsoft.com/office/officeart/2005/8/layout/vList2"/>
    <dgm:cxn modelId="{45DB495E-A8B0-42D8-A280-3BC10058D985}" srcId="{753F0FEC-66AA-4DB8-B2F3-FCE9BDD6E39F}" destId="{603161AD-F007-4B9C-971A-A930B8328471}" srcOrd="3" destOrd="0" parTransId="{5DAA3FEA-7526-4299-B8ED-E36C9DCD0104}" sibTransId="{3DFCC260-D438-4E37-90F9-C083507417A0}"/>
    <dgm:cxn modelId="{20D3DE6C-78F2-4607-8197-17CF8CBA5DB4}" type="presOf" srcId="{D719D876-F2BF-4546-8BF8-BD52E5C4E149}" destId="{33D90F6C-06E4-4242-B8AA-BA25B555EA48}" srcOrd="0" destOrd="0" presId="urn:microsoft.com/office/officeart/2005/8/layout/vList2"/>
    <dgm:cxn modelId="{47834B90-9CD8-4F85-9CFA-72FAFDF11866}" srcId="{753F0FEC-66AA-4DB8-B2F3-FCE9BDD6E39F}" destId="{07AF1CEE-6135-45DD-B992-CAADCB8C641B}" srcOrd="4" destOrd="0" parTransId="{F8374CC8-765E-4A6A-8B2A-81D8289EB56D}" sibTransId="{E2342596-45B0-47B5-90CF-5AC34AA6AA79}"/>
    <dgm:cxn modelId="{C212A59B-ED03-4BCE-AE56-64C04D35BE36}" type="presOf" srcId="{07AF1CEE-6135-45DD-B992-CAADCB8C641B}" destId="{B7FD2736-5A32-4D4A-9E45-C05CE8702286}" srcOrd="0" destOrd="0" presId="urn:microsoft.com/office/officeart/2005/8/layout/vList2"/>
    <dgm:cxn modelId="{283F11AA-D275-4085-942B-4A03B3A23018}" type="presOf" srcId="{753F0FEC-66AA-4DB8-B2F3-FCE9BDD6E39F}" destId="{4A50F517-EE70-4E1C-B58D-0D97FE55EEDB}" srcOrd="0" destOrd="0" presId="urn:microsoft.com/office/officeart/2005/8/layout/vList2"/>
    <dgm:cxn modelId="{E025ABDE-BB35-4963-B0B1-A9784363FCF4}" srcId="{753F0FEC-66AA-4DB8-B2F3-FCE9BDD6E39F}" destId="{39DDA71F-EF67-4F6D-BAD9-3C5518B098F5}" srcOrd="0" destOrd="0" parTransId="{C4E4BDE6-4E71-423C-9F66-EE8622772E96}" sibTransId="{B41B91FD-36CD-433A-A6D7-E455265B7619}"/>
    <dgm:cxn modelId="{ED629DE2-A017-4D03-B9A8-B1787C7986A5}" type="presOf" srcId="{B2C8C1B8-2017-4752-B848-958704750EEF}" destId="{63994814-4EEE-49B7-A28A-98F9B7BC5365}" srcOrd="0" destOrd="0" presId="urn:microsoft.com/office/officeart/2005/8/layout/vList2"/>
    <dgm:cxn modelId="{9CFD16E7-45D1-4A29-A577-A1A02EA9F9DC}" srcId="{753F0FEC-66AA-4DB8-B2F3-FCE9BDD6E39F}" destId="{D719D876-F2BF-4546-8BF8-BD52E5C4E149}" srcOrd="2" destOrd="0" parTransId="{66D1100C-2FFE-4DE6-AFBA-1BC2FCF3316A}" sibTransId="{5B1255F5-8F9E-47D1-BDD6-5240F9DE6EBD}"/>
    <dgm:cxn modelId="{4ED8A0FE-E31E-43AF-BAF7-595FF2F4AA4E}" srcId="{753F0FEC-66AA-4DB8-B2F3-FCE9BDD6E39F}" destId="{B2C8C1B8-2017-4752-B848-958704750EEF}" srcOrd="1" destOrd="0" parTransId="{F860BEAA-26D0-4170-9BF5-240CD6EB75AD}" sibTransId="{63C109BD-E3F0-443F-AE90-3F12F0FB7B3D}"/>
    <dgm:cxn modelId="{1ADCB00B-F051-419D-A9DB-477864513717}" type="presParOf" srcId="{4A50F517-EE70-4E1C-B58D-0D97FE55EEDB}" destId="{03E7D168-4C64-4B11-BFBA-320816052E1A}" srcOrd="0" destOrd="0" presId="urn:microsoft.com/office/officeart/2005/8/layout/vList2"/>
    <dgm:cxn modelId="{79DBC8E3-D722-4DEC-9256-668BC7B8C4C1}" type="presParOf" srcId="{4A50F517-EE70-4E1C-B58D-0D97FE55EEDB}" destId="{CB2E44B3-34A6-4E75-B28E-0FC21D60AE1C}" srcOrd="1" destOrd="0" presId="urn:microsoft.com/office/officeart/2005/8/layout/vList2"/>
    <dgm:cxn modelId="{C889EA0F-BCB6-48CC-BC5A-A1D3E33A2ACE}" type="presParOf" srcId="{4A50F517-EE70-4E1C-B58D-0D97FE55EEDB}" destId="{63994814-4EEE-49B7-A28A-98F9B7BC5365}" srcOrd="2" destOrd="0" presId="urn:microsoft.com/office/officeart/2005/8/layout/vList2"/>
    <dgm:cxn modelId="{FD531A24-0C47-4ECC-BE8F-B4FC9FB23E24}" type="presParOf" srcId="{4A50F517-EE70-4E1C-B58D-0D97FE55EEDB}" destId="{CFC85BB0-0AB3-44F1-B05E-F7933D293C12}" srcOrd="3" destOrd="0" presId="urn:microsoft.com/office/officeart/2005/8/layout/vList2"/>
    <dgm:cxn modelId="{8F4A7D49-23ED-46ED-A97B-7D4C84A0B368}" type="presParOf" srcId="{4A50F517-EE70-4E1C-B58D-0D97FE55EEDB}" destId="{33D90F6C-06E4-4242-B8AA-BA25B555EA48}" srcOrd="4" destOrd="0" presId="urn:microsoft.com/office/officeart/2005/8/layout/vList2"/>
    <dgm:cxn modelId="{CF211D7A-9E54-4B92-94F3-6601C2DB0C75}" type="presParOf" srcId="{4A50F517-EE70-4E1C-B58D-0D97FE55EEDB}" destId="{6A41C9DE-C3CA-473F-911D-DB6C34B2DA9F}" srcOrd="5" destOrd="0" presId="urn:microsoft.com/office/officeart/2005/8/layout/vList2"/>
    <dgm:cxn modelId="{057BB8BF-10FB-4E2F-B3CD-45DC9CC4F5B5}" type="presParOf" srcId="{4A50F517-EE70-4E1C-B58D-0D97FE55EEDB}" destId="{782CAA7A-F536-4C88-84A9-FA119403D943}" srcOrd="6" destOrd="0" presId="urn:microsoft.com/office/officeart/2005/8/layout/vList2"/>
    <dgm:cxn modelId="{DD2BAFAE-0E21-4903-B644-40C3D8FC3A0C}" type="presParOf" srcId="{4A50F517-EE70-4E1C-B58D-0D97FE55EEDB}" destId="{B1707040-23B9-413B-92F2-626C2584C064}" srcOrd="7" destOrd="0" presId="urn:microsoft.com/office/officeart/2005/8/layout/vList2"/>
    <dgm:cxn modelId="{5AB84A95-1316-41C5-B938-AF3CF59E86CF}" type="presParOf" srcId="{4A50F517-EE70-4E1C-B58D-0D97FE55EEDB}" destId="{B7FD2736-5A32-4D4A-9E45-C05CE8702286}"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9C9C12-C8ED-42A6-B3E5-D5151DDF0C81}" type="doc">
      <dgm:prSet loTypeId="urn:microsoft.com/office/officeart/2016/7/layout/BasicProcessNew" loCatId="process" qsTypeId="urn:microsoft.com/office/officeart/2005/8/quickstyle/simple1" qsCatId="simple" csTypeId="urn:microsoft.com/office/officeart/2005/8/colors/accent1_2" csCatId="accent1" phldr="1"/>
      <dgm:spPr/>
      <dgm:t>
        <a:bodyPr/>
        <a:lstStyle/>
        <a:p>
          <a:endParaRPr lang="fr-MA"/>
        </a:p>
      </dgm:t>
    </dgm:pt>
    <dgm:pt modelId="{C6F10BE5-4B36-45E3-ADBC-18A8ECDAF80E}">
      <dgm:prSet phldrT="[Texte]" phldr="0"/>
      <dgm:spPr/>
      <dgm:t>
        <a:bodyPr/>
        <a:lstStyle/>
        <a:p>
          <a:r>
            <a:rPr lang="fr-MA" b="1" dirty="0"/>
            <a:t>Charte nationale de l’éducation et de la formation</a:t>
          </a:r>
        </a:p>
      </dgm:t>
    </dgm:pt>
    <dgm:pt modelId="{EE04C03C-C063-4697-A9EB-6918AC3550FC}" type="parTrans" cxnId="{3D6F4B4D-59F3-4935-B15A-5DAAD4283E95}">
      <dgm:prSet/>
      <dgm:spPr/>
      <dgm:t>
        <a:bodyPr/>
        <a:lstStyle/>
        <a:p>
          <a:endParaRPr lang="fr-MA"/>
        </a:p>
      </dgm:t>
    </dgm:pt>
    <dgm:pt modelId="{A6FCEF9D-C8BA-4653-BD7C-85369FB84CFF}" type="sibTrans" cxnId="{3D6F4B4D-59F3-4935-B15A-5DAAD4283E95}">
      <dgm:prSet/>
      <dgm:spPr/>
      <dgm:t>
        <a:bodyPr/>
        <a:lstStyle/>
        <a:p>
          <a:endParaRPr lang="fr-MA"/>
        </a:p>
      </dgm:t>
    </dgm:pt>
    <dgm:pt modelId="{414D276E-EC37-4457-BA7E-4A37E76AEC84}">
      <dgm:prSet phldrT="[Texte]" phldr="0"/>
      <dgm:spPr/>
      <dgm:t>
        <a:bodyPr/>
        <a:lstStyle/>
        <a:p>
          <a:r>
            <a:rPr lang="fr-MA" b="1" dirty="0"/>
            <a:t>Loi 01.00</a:t>
          </a:r>
        </a:p>
      </dgm:t>
    </dgm:pt>
    <dgm:pt modelId="{A33A9D65-FCBC-469F-A4AB-7C445C508C93}" type="parTrans" cxnId="{F407A660-9592-4A76-BE02-BACB92ABF326}">
      <dgm:prSet/>
      <dgm:spPr/>
      <dgm:t>
        <a:bodyPr/>
        <a:lstStyle/>
        <a:p>
          <a:endParaRPr lang="fr-MA"/>
        </a:p>
      </dgm:t>
    </dgm:pt>
    <dgm:pt modelId="{A04465CF-A7BC-47A4-B1B0-DA4E7C4E03F1}" type="sibTrans" cxnId="{F407A660-9592-4A76-BE02-BACB92ABF326}">
      <dgm:prSet/>
      <dgm:spPr/>
      <dgm:t>
        <a:bodyPr/>
        <a:lstStyle/>
        <a:p>
          <a:endParaRPr lang="fr-MA"/>
        </a:p>
      </dgm:t>
    </dgm:pt>
    <dgm:pt modelId="{973FC383-FCCC-419C-BAFF-12C4AC50946D}">
      <dgm:prSet phldrT="[Texte]" phldr="0"/>
      <dgm:spPr/>
      <dgm:t>
        <a:bodyPr/>
        <a:lstStyle/>
        <a:p>
          <a:r>
            <a:rPr lang="fr-MA" b="1" dirty="0"/>
            <a:t>Réforme LMD</a:t>
          </a:r>
        </a:p>
      </dgm:t>
    </dgm:pt>
    <dgm:pt modelId="{BCA54ACC-95B1-4656-9C84-271C75FCF72D}" type="parTrans" cxnId="{3A1F4753-8C69-4CBB-A212-F8A0F903B787}">
      <dgm:prSet/>
      <dgm:spPr/>
      <dgm:t>
        <a:bodyPr/>
        <a:lstStyle/>
        <a:p>
          <a:endParaRPr lang="fr-MA"/>
        </a:p>
      </dgm:t>
    </dgm:pt>
    <dgm:pt modelId="{7E6458B8-D3D5-402D-97AA-0DC5B8E61E3B}" type="sibTrans" cxnId="{3A1F4753-8C69-4CBB-A212-F8A0F903B787}">
      <dgm:prSet/>
      <dgm:spPr/>
      <dgm:t>
        <a:bodyPr/>
        <a:lstStyle/>
        <a:p>
          <a:endParaRPr lang="fr-MA"/>
        </a:p>
      </dgm:t>
    </dgm:pt>
    <dgm:pt modelId="{4BDF5729-9A8E-41D7-9DEF-771637F0A1A5}">
      <dgm:prSet/>
      <dgm:spPr/>
      <dgm:t>
        <a:bodyPr/>
        <a:lstStyle/>
        <a:p>
          <a:r>
            <a:rPr lang="fr-MA" b="1" dirty="0"/>
            <a:t>Programme d’urgence</a:t>
          </a:r>
        </a:p>
      </dgm:t>
    </dgm:pt>
    <dgm:pt modelId="{DAD3058D-5DE2-4951-94A2-3350397A06BE}" type="parTrans" cxnId="{E9DD4612-26A6-4513-9376-A604C2BB0EAF}">
      <dgm:prSet/>
      <dgm:spPr/>
      <dgm:t>
        <a:bodyPr/>
        <a:lstStyle/>
        <a:p>
          <a:endParaRPr lang="fr-MA"/>
        </a:p>
      </dgm:t>
    </dgm:pt>
    <dgm:pt modelId="{8A603CDD-A137-4CC4-BAF6-1F33686EA5BE}" type="sibTrans" cxnId="{E9DD4612-26A6-4513-9376-A604C2BB0EAF}">
      <dgm:prSet/>
      <dgm:spPr/>
      <dgm:t>
        <a:bodyPr/>
        <a:lstStyle/>
        <a:p>
          <a:endParaRPr lang="fr-MA"/>
        </a:p>
      </dgm:t>
    </dgm:pt>
    <dgm:pt modelId="{B0717301-30AD-4A3F-A572-4FBED71F305A}">
      <dgm:prSet/>
      <dgm:spPr/>
      <dgm:t>
        <a:bodyPr/>
        <a:lstStyle/>
        <a:p>
          <a:r>
            <a:rPr lang="fr-MA" b="1" dirty="0"/>
            <a:t>Création de l’ANEAQ</a:t>
          </a:r>
        </a:p>
      </dgm:t>
    </dgm:pt>
    <dgm:pt modelId="{8DA41CC3-55EA-406A-990D-561245F074CA}" type="parTrans" cxnId="{D8E59959-DBAD-4EA7-8853-BA5ABD8BF8C6}">
      <dgm:prSet/>
      <dgm:spPr/>
      <dgm:t>
        <a:bodyPr/>
        <a:lstStyle/>
        <a:p>
          <a:endParaRPr lang="fr-MA"/>
        </a:p>
      </dgm:t>
    </dgm:pt>
    <dgm:pt modelId="{DEA44F7C-D7B1-41C9-8821-4E3C4F6DBD13}" type="sibTrans" cxnId="{D8E59959-DBAD-4EA7-8853-BA5ABD8BF8C6}">
      <dgm:prSet/>
      <dgm:spPr/>
      <dgm:t>
        <a:bodyPr/>
        <a:lstStyle/>
        <a:p>
          <a:endParaRPr lang="fr-MA"/>
        </a:p>
      </dgm:t>
    </dgm:pt>
    <dgm:pt modelId="{149F7044-D2EF-4F48-A2A4-3B0627237643}">
      <dgm:prSet/>
      <dgm:spPr/>
      <dgm:t>
        <a:bodyPr/>
        <a:lstStyle/>
        <a:p>
          <a:r>
            <a:rPr lang="fr-MA" b="1" dirty="0"/>
            <a:t>Vision stratégique 2015 – 2030 et  loi cadre 51-17</a:t>
          </a:r>
        </a:p>
      </dgm:t>
    </dgm:pt>
    <dgm:pt modelId="{39ED462C-E128-4044-B6F4-6275AF4A576C}" type="parTrans" cxnId="{7A69B2E9-6C61-40C5-8CF6-7F68B3AA7D21}">
      <dgm:prSet/>
      <dgm:spPr/>
      <dgm:t>
        <a:bodyPr/>
        <a:lstStyle/>
        <a:p>
          <a:endParaRPr lang="fr-MA"/>
        </a:p>
      </dgm:t>
    </dgm:pt>
    <dgm:pt modelId="{EE165268-D601-4DEA-BE04-A5A14F0015F6}" type="sibTrans" cxnId="{7A69B2E9-6C61-40C5-8CF6-7F68B3AA7D21}">
      <dgm:prSet/>
      <dgm:spPr/>
      <dgm:t>
        <a:bodyPr/>
        <a:lstStyle/>
        <a:p>
          <a:endParaRPr lang="fr-MA"/>
        </a:p>
      </dgm:t>
    </dgm:pt>
    <dgm:pt modelId="{16326308-87D3-4B14-896D-C2B1BFC0274F}">
      <dgm:prSet/>
      <dgm:spPr/>
      <dgm:t>
        <a:bodyPr/>
        <a:lstStyle/>
        <a:p>
          <a:r>
            <a:rPr lang="fr-MA" b="1" dirty="0"/>
            <a:t>Publication du référentiel national de l’AQ par l’ANEAQ</a:t>
          </a:r>
        </a:p>
      </dgm:t>
    </dgm:pt>
    <dgm:pt modelId="{6EF5961B-77B2-4192-A246-8898F3A7C3FE}" type="parTrans" cxnId="{4FB07271-7D15-4D24-AB6A-0EDB9A1805D0}">
      <dgm:prSet/>
      <dgm:spPr/>
      <dgm:t>
        <a:bodyPr/>
        <a:lstStyle/>
        <a:p>
          <a:endParaRPr lang="fr-MA"/>
        </a:p>
      </dgm:t>
    </dgm:pt>
    <dgm:pt modelId="{6A9E354E-09D6-4CB3-BBC0-14ADAEFC3693}" type="sibTrans" cxnId="{4FB07271-7D15-4D24-AB6A-0EDB9A1805D0}">
      <dgm:prSet/>
      <dgm:spPr/>
      <dgm:t>
        <a:bodyPr/>
        <a:lstStyle/>
        <a:p>
          <a:endParaRPr lang="fr-MA"/>
        </a:p>
      </dgm:t>
    </dgm:pt>
    <dgm:pt modelId="{19B9A58B-CF66-4E08-83B6-A61E9F887FC7}" type="pres">
      <dgm:prSet presAssocID="{169C9C12-C8ED-42A6-B3E5-D5151DDF0C81}" presName="Name0" presStyleCnt="0">
        <dgm:presLayoutVars>
          <dgm:dir/>
          <dgm:resizeHandles val="exact"/>
        </dgm:presLayoutVars>
      </dgm:prSet>
      <dgm:spPr/>
    </dgm:pt>
    <dgm:pt modelId="{8809ED84-E142-4338-9761-968A30070AEB}" type="pres">
      <dgm:prSet presAssocID="{C6F10BE5-4B36-45E3-ADBC-18A8ECDAF80E}" presName="node" presStyleLbl="node1" presStyleIdx="0" presStyleCnt="13">
        <dgm:presLayoutVars>
          <dgm:bulletEnabled val="1"/>
        </dgm:presLayoutVars>
      </dgm:prSet>
      <dgm:spPr/>
    </dgm:pt>
    <dgm:pt modelId="{1FDDA452-6F26-4C2D-96B2-DA883E15B947}" type="pres">
      <dgm:prSet presAssocID="{A6FCEF9D-C8BA-4653-BD7C-85369FB84CFF}" presName="sibTransSpacerBeforeConnector" presStyleCnt="0"/>
      <dgm:spPr/>
    </dgm:pt>
    <dgm:pt modelId="{49B090C5-2AB9-4DA3-8E4B-F5205467214F}" type="pres">
      <dgm:prSet presAssocID="{A6FCEF9D-C8BA-4653-BD7C-85369FB84CFF}" presName="sibTrans" presStyleLbl="node1" presStyleIdx="1" presStyleCnt="13"/>
      <dgm:spPr/>
    </dgm:pt>
    <dgm:pt modelId="{6C43EC17-342F-4E24-9F27-FD8906E21A86}" type="pres">
      <dgm:prSet presAssocID="{A6FCEF9D-C8BA-4653-BD7C-85369FB84CFF}" presName="sibTransSpacerAfterConnector" presStyleCnt="0"/>
      <dgm:spPr/>
    </dgm:pt>
    <dgm:pt modelId="{1FED6538-7BAD-4335-95F3-4F11F375CAFB}" type="pres">
      <dgm:prSet presAssocID="{414D276E-EC37-4457-BA7E-4A37E76AEC84}" presName="node" presStyleLbl="node1" presStyleIdx="2" presStyleCnt="13">
        <dgm:presLayoutVars>
          <dgm:bulletEnabled val="1"/>
        </dgm:presLayoutVars>
      </dgm:prSet>
      <dgm:spPr/>
    </dgm:pt>
    <dgm:pt modelId="{1A70C344-EA71-4B55-9516-D52D84FAD921}" type="pres">
      <dgm:prSet presAssocID="{A04465CF-A7BC-47A4-B1B0-DA4E7C4E03F1}" presName="sibTransSpacerBeforeConnector" presStyleCnt="0"/>
      <dgm:spPr/>
    </dgm:pt>
    <dgm:pt modelId="{3770FC91-33BE-4A41-BBF2-3D78BE543DE3}" type="pres">
      <dgm:prSet presAssocID="{A04465CF-A7BC-47A4-B1B0-DA4E7C4E03F1}" presName="sibTrans" presStyleLbl="node1" presStyleIdx="3" presStyleCnt="13"/>
      <dgm:spPr/>
    </dgm:pt>
    <dgm:pt modelId="{1040D0F9-3BFA-4327-8528-CA38909E570B}" type="pres">
      <dgm:prSet presAssocID="{A04465CF-A7BC-47A4-B1B0-DA4E7C4E03F1}" presName="sibTransSpacerAfterConnector" presStyleCnt="0"/>
      <dgm:spPr/>
    </dgm:pt>
    <dgm:pt modelId="{6EEEC891-23AC-4F5C-ADB2-54A656B12E00}" type="pres">
      <dgm:prSet presAssocID="{973FC383-FCCC-419C-BAFF-12C4AC50946D}" presName="node" presStyleLbl="node1" presStyleIdx="4" presStyleCnt="13">
        <dgm:presLayoutVars>
          <dgm:bulletEnabled val="1"/>
        </dgm:presLayoutVars>
      </dgm:prSet>
      <dgm:spPr/>
    </dgm:pt>
    <dgm:pt modelId="{744BA39E-CAE9-4E47-BCE2-E60217F7749A}" type="pres">
      <dgm:prSet presAssocID="{7E6458B8-D3D5-402D-97AA-0DC5B8E61E3B}" presName="sibTransSpacerBeforeConnector" presStyleCnt="0"/>
      <dgm:spPr/>
    </dgm:pt>
    <dgm:pt modelId="{5C5D47CF-1D8E-4FD1-B5A9-1CC6693720FE}" type="pres">
      <dgm:prSet presAssocID="{7E6458B8-D3D5-402D-97AA-0DC5B8E61E3B}" presName="sibTrans" presStyleLbl="node1" presStyleIdx="5" presStyleCnt="13"/>
      <dgm:spPr/>
    </dgm:pt>
    <dgm:pt modelId="{5711E8D1-A6F7-41DA-A200-677C5C2CC5AF}" type="pres">
      <dgm:prSet presAssocID="{7E6458B8-D3D5-402D-97AA-0DC5B8E61E3B}" presName="sibTransSpacerAfterConnector" presStyleCnt="0"/>
      <dgm:spPr/>
    </dgm:pt>
    <dgm:pt modelId="{53832A60-4232-4DB6-A949-961205639404}" type="pres">
      <dgm:prSet presAssocID="{4BDF5729-9A8E-41D7-9DEF-771637F0A1A5}" presName="node" presStyleLbl="node1" presStyleIdx="6" presStyleCnt="13">
        <dgm:presLayoutVars>
          <dgm:bulletEnabled val="1"/>
        </dgm:presLayoutVars>
      </dgm:prSet>
      <dgm:spPr/>
    </dgm:pt>
    <dgm:pt modelId="{EDB4FBCE-9E27-4805-812F-1824C1E421E5}" type="pres">
      <dgm:prSet presAssocID="{8A603CDD-A137-4CC4-BAF6-1F33686EA5BE}" presName="sibTransSpacerBeforeConnector" presStyleCnt="0"/>
      <dgm:spPr/>
    </dgm:pt>
    <dgm:pt modelId="{02740E2F-08C9-44BB-BC49-F23B22057FEE}" type="pres">
      <dgm:prSet presAssocID="{8A603CDD-A137-4CC4-BAF6-1F33686EA5BE}" presName="sibTrans" presStyleLbl="node1" presStyleIdx="7" presStyleCnt="13"/>
      <dgm:spPr/>
    </dgm:pt>
    <dgm:pt modelId="{34739067-DB02-4DF1-9570-15E39EDD3C8E}" type="pres">
      <dgm:prSet presAssocID="{8A603CDD-A137-4CC4-BAF6-1F33686EA5BE}" presName="sibTransSpacerAfterConnector" presStyleCnt="0"/>
      <dgm:spPr/>
    </dgm:pt>
    <dgm:pt modelId="{49693114-9AEE-4CEB-9A15-FAC48E46E714}" type="pres">
      <dgm:prSet presAssocID="{B0717301-30AD-4A3F-A572-4FBED71F305A}" presName="node" presStyleLbl="node1" presStyleIdx="8" presStyleCnt="13">
        <dgm:presLayoutVars>
          <dgm:bulletEnabled val="1"/>
        </dgm:presLayoutVars>
      </dgm:prSet>
      <dgm:spPr/>
    </dgm:pt>
    <dgm:pt modelId="{8994EF38-A72D-439F-8C68-DBC7C5312C7E}" type="pres">
      <dgm:prSet presAssocID="{DEA44F7C-D7B1-41C9-8821-4E3C4F6DBD13}" presName="sibTransSpacerBeforeConnector" presStyleCnt="0"/>
      <dgm:spPr/>
    </dgm:pt>
    <dgm:pt modelId="{14902CB5-32FC-40EF-A75D-7559ADBFAF74}" type="pres">
      <dgm:prSet presAssocID="{DEA44F7C-D7B1-41C9-8821-4E3C4F6DBD13}" presName="sibTrans" presStyleLbl="node1" presStyleIdx="9" presStyleCnt="13"/>
      <dgm:spPr/>
    </dgm:pt>
    <dgm:pt modelId="{555F1A1E-D315-4101-9A7A-BBFF2E7168F9}" type="pres">
      <dgm:prSet presAssocID="{DEA44F7C-D7B1-41C9-8821-4E3C4F6DBD13}" presName="sibTransSpacerAfterConnector" presStyleCnt="0"/>
      <dgm:spPr/>
    </dgm:pt>
    <dgm:pt modelId="{1F18EF77-4730-408B-825C-8D2DF389A5A2}" type="pres">
      <dgm:prSet presAssocID="{149F7044-D2EF-4F48-A2A4-3B0627237643}" presName="node" presStyleLbl="node1" presStyleIdx="10" presStyleCnt="13">
        <dgm:presLayoutVars>
          <dgm:bulletEnabled val="1"/>
        </dgm:presLayoutVars>
      </dgm:prSet>
      <dgm:spPr/>
    </dgm:pt>
    <dgm:pt modelId="{521F0ED4-861C-4E6C-B9FC-450B4406D598}" type="pres">
      <dgm:prSet presAssocID="{EE165268-D601-4DEA-BE04-A5A14F0015F6}" presName="sibTransSpacerBeforeConnector" presStyleCnt="0"/>
      <dgm:spPr/>
    </dgm:pt>
    <dgm:pt modelId="{88AABC2C-3564-4575-904F-EA2B091D36B7}" type="pres">
      <dgm:prSet presAssocID="{EE165268-D601-4DEA-BE04-A5A14F0015F6}" presName="sibTrans" presStyleLbl="node1" presStyleIdx="11" presStyleCnt="13"/>
      <dgm:spPr/>
    </dgm:pt>
    <dgm:pt modelId="{A554A3CD-CEAA-4258-9D48-285D11CE1778}" type="pres">
      <dgm:prSet presAssocID="{EE165268-D601-4DEA-BE04-A5A14F0015F6}" presName="sibTransSpacerAfterConnector" presStyleCnt="0"/>
      <dgm:spPr/>
    </dgm:pt>
    <dgm:pt modelId="{45B3809A-1B76-4C69-B97D-6DC2CCF3354A}" type="pres">
      <dgm:prSet presAssocID="{16326308-87D3-4B14-896D-C2B1BFC0274F}" presName="node" presStyleLbl="node1" presStyleIdx="12" presStyleCnt="13">
        <dgm:presLayoutVars>
          <dgm:bulletEnabled val="1"/>
        </dgm:presLayoutVars>
      </dgm:prSet>
      <dgm:spPr/>
    </dgm:pt>
  </dgm:ptLst>
  <dgm:cxnLst>
    <dgm:cxn modelId="{E9DD4612-26A6-4513-9376-A604C2BB0EAF}" srcId="{169C9C12-C8ED-42A6-B3E5-D5151DDF0C81}" destId="{4BDF5729-9A8E-41D7-9DEF-771637F0A1A5}" srcOrd="3" destOrd="0" parTransId="{DAD3058D-5DE2-4951-94A2-3350397A06BE}" sibTransId="{8A603CDD-A137-4CC4-BAF6-1F33686EA5BE}"/>
    <dgm:cxn modelId="{77F0961D-6485-4190-9AC6-D4DB70951D25}" type="presOf" srcId="{EE165268-D601-4DEA-BE04-A5A14F0015F6}" destId="{88AABC2C-3564-4575-904F-EA2B091D36B7}" srcOrd="0" destOrd="0" presId="urn:microsoft.com/office/officeart/2016/7/layout/BasicProcessNew"/>
    <dgm:cxn modelId="{D72DFC21-39D7-41A5-AD1E-8FF5C2A4C7C5}" type="presOf" srcId="{16326308-87D3-4B14-896D-C2B1BFC0274F}" destId="{45B3809A-1B76-4C69-B97D-6DC2CCF3354A}" srcOrd="0" destOrd="0" presId="urn:microsoft.com/office/officeart/2016/7/layout/BasicProcessNew"/>
    <dgm:cxn modelId="{FD184727-2D69-45DD-825A-26E299A926E5}" type="presOf" srcId="{973FC383-FCCC-419C-BAFF-12C4AC50946D}" destId="{6EEEC891-23AC-4F5C-ADB2-54A656B12E00}" srcOrd="0" destOrd="0" presId="urn:microsoft.com/office/officeart/2016/7/layout/BasicProcessNew"/>
    <dgm:cxn modelId="{F92BF02B-42BD-48D2-BD65-97DEB31A155F}" type="presOf" srcId="{414D276E-EC37-4457-BA7E-4A37E76AEC84}" destId="{1FED6538-7BAD-4335-95F3-4F11F375CAFB}" srcOrd="0" destOrd="0" presId="urn:microsoft.com/office/officeart/2016/7/layout/BasicProcessNew"/>
    <dgm:cxn modelId="{4FED5F3A-8CC8-4494-9785-3647D8BB6316}" type="presOf" srcId="{DEA44F7C-D7B1-41C9-8821-4E3C4F6DBD13}" destId="{14902CB5-32FC-40EF-A75D-7559ADBFAF74}" srcOrd="0" destOrd="0" presId="urn:microsoft.com/office/officeart/2016/7/layout/BasicProcessNew"/>
    <dgm:cxn modelId="{A68D4360-9D12-438F-997D-DAD23B8BAEF2}" type="presOf" srcId="{7E6458B8-D3D5-402D-97AA-0DC5B8E61E3B}" destId="{5C5D47CF-1D8E-4FD1-B5A9-1CC6693720FE}" srcOrd="0" destOrd="0" presId="urn:microsoft.com/office/officeart/2016/7/layout/BasicProcessNew"/>
    <dgm:cxn modelId="{F407A660-9592-4A76-BE02-BACB92ABF326}" srcId="{169C9C12-C8ED-42A6-B3E5-D5151DDF0C81}" destId="{414D276E-EC37-4457-BA7E-4A37E76AEC84}" srcOrd="1" destOrd="0" parTransId="{A33A9D65-FCBC-469F-A4AB-7C445C508C93}" sibTransId="{A04465CF-A7BC-47A4-B1B0-DA4E7C4E03F1}"/>
    <dgm:cxn modelId="{EC5A8C63-2715-4429-8713-EF61D9A2818F}" type="presOf" srcId="{8A603CDD-A137-4CC4-BAF6-1F33686EA5BE}" destId="{02740E2F-08C9-44BB-BC49-F23B22057FEE}" srcOrd="0" destOrd="0" presId="urn:microsoft.com/office/officeart/2016/7/layout/BasicProcessNew"/>
    <dgm:cxn modelId="{E47FF768-38A4-4EFA-B7DF-5AA42B92F38E}" type="presOf" srcId="{149F7044-D2EF-4F48-A2A4-3B0627237643}" destId="{1F18EF77-4730-408B-825C-8D2DF389A5A2}" srcOrd="0" destOrd="0" presId="urn:microsoft.com/office/officeart/2016/7/layout/BasicProcessNew"/>
    <dgm:cxn modelId="{53032B6C-3C11-48F6-BB7C-6181AF7B84B2}" type="presOf" srcId="{C6F10BE5-4B36-45E3-ADBC-18A8ECDAF80E}" destId="{8809ED84-E142-4338-9761-968A30070AEB}" srcOrd="0" destOrd="0" presId="urn:microsoft.com/office/officeart/2016/7/layout/BasicProcessNew"/>
    <dgm:cxn modelId="{3D6F4B4D-59F3-4935-B15A-5DAAD4283E95}" srcId="{169C9C12-C8ED-42A6-B3E5-D5151DDF0C81}" destId="{C6F10BE5-4B36-45E3-ADBC-18A8ECDAF80E}" srcOrd="0" destOrd="0" parTransId="{EE04C03C-C063-4697-A9EB-6918AC3550FC}" sibTransId="{A6FCEF9D-C8BA-4653-BD7C-85369FB84CFF}"/>
    <dgm:cxn modelId="{23439F6E-23D0-441C-90DF-A5BDEFFCC23C}" type="presOf" srcId="{B0717301-30AD-4A3F-A572-4FBED71F305A}" destId="{49693114-9AEE-4CEB-9A15-FAC48E46E714}" srcOrd="0" destOrd="0" presId="urn:microsoft.com/office/officeart/2016/7/layout/BasicProcessNew"/>
    <dgm:cxn modelId="{4FB07271-7D15-4D24-AB6A-0EDB9A1805D0}" srcId="{169C9C12-C8ED-42A6-B3E5-D5151DDF0C81}" destId="{16326308-87D3-4B14-896D-C2B1BFC0274F}" srcOrd="6" destOrd="0" parTransId="{6EF5961B-77B2-4192-A246-8898F3A7C3FE}" sibTransId="{6A9E354E-09D6-4CB3-BBC0-14ADAEFC3693}"/>
    <dgm:cxn modelId="{3A1F4753-8C69-4CBB-A212-F8A0F903B787}" srcId="{169C9C12-C8ED-42A6-B3E5-D5151DDF0C81}" destId="{973FC383-FCCC-419C-BAFF-12C4AC50946D}" srcOrd="2" destOrd="0" parTransId="{BCA54ACC-95B1-4656-9C84-271C75FCF72D}" sibTransId="{7E6458B8-D3D5-402D-97AA-0DC5B8E61E3B}"/>
    <dgm:cxn modelId="{D8E59959-DBAD-4EA7-8853-BA5ABD8BF8C6}" srcId="{169C9C12-C8ED-42A6-B3E5-D5151DDF0C81}" destId="{B0717301-30AD-4A3F-A572-4FBED71F305A}" srcOrd="4" destOrd="0" parTransId="{8DA41CC3-55EA-406A-990D-561245F074CA}" sibTransId="{DEA44F7C-D7B1-41C9-8821-4E3C4F6DBD13}"/>
    <dgm:cxn modelId="{42CEF486-2FE3-4CEB-8E0E-D364ED28434C}" type="presOf" srcId="{169C9C12-C8ED-42A6-B3E5-D5151DDF0C81}" destId="{19B9A58B-CF66-4E08-83B6-A61E9F887FC7}" srcOrd="0" destOrd="0" presId="urn:microsoft.com/office/officeart/2016/7/layout/BasicProcessNew"/>
    <dgm:cxn modelId="{DC8FA69A-73A7-44C6-804C-9D92111A4655}" type="presOf" srcId="{4BDF5729-9A8E-41D7-9DEF-771637F0A1A5}" destId="{53832A60-4232-4DB6-A949-961205639404}" srcOrd="0" destOrd="0" presId="urn:microsoft.com/office/officeart/2016/7/layout/BasicProcessNew"/>
    <dgm:cxn modelId="{5312D29A-B17F-4C4D-AF7F-AEE81A52341A}" type="presOf" srcId="{A04465CF-A7BC-47A4-B1B0-DA4E7C4E03F1}" destId="{3770FC91-33BE-4A41-BBF2-3D78BE543DE3}" srcOrd="0" destOrd="0" presId="urn:microsoft.com/office/officeart/2016/7/layout/BasicProcessNew"/>
    <dgm:cxn modelId="{989519D8-17DC-410D-AEE4-AD5239967A3B}" type="presOf" srcId="{A6FCEF9D-C8BA-4653-BD7C-85369FB84CFF}" destId="{49B090C5-2AB9-4DA3-8E4B-F5205467214F}" srcOrd="0" destOrd="0" presId="urn:microsoft.com/office/officeart/2016/7/layout/BasicProcessNew"/>
    <dgm:cxn modelId="{7A69B2E9-6C61-40C5-8CF6-7F68B3AA7D21}" srcId="{169C9C12-C8ED-42A6-B3E5-D5151DDF0C81}" destId="{149F7044-D2EF-4F48-A2A4-3B0627237643}" srcOrd="5" destOrd="0" parTransId="{39ED462C-E128-4044-B6F4-6275AF4A576C}" sibTransId="{EE165268-D601-4DEA-BE04-A5A14F0015F6}"/>
    <dgm:cxn modelId="{28F4EB9A-7F12-474B-AAE4-5E0103ADD3AF}" type="presParOf" srcId="{19B9A58B-CF66-4E08-83B6-A61E9F887FC7}" destId="{8809ED84-E142-4338-9761-968A30070AEB}" srcOrd="0" destOrd="0" presId="urn:microsoft.com/office/officeart/2016/7/layout/BasicProcessNew"/>
    <dgm:cxn modelId="{821A2D3B-C4D5-41B0-818F-2F77FA092EA9}" type="presParOf" srcId="{19B9A58B-CF66-4E08-83B6-A61E9F887FC7}" destId="{1FDDA452-6F26-4C2D-96B2-DA883E15B947}" srcOrd="1" destOrd="0" presId="urn:microsoft.com/office/officeart/2016/7/layout/BasicProcessNew"/>
    <dgm:cxn modelId="{A31D8212-44F8-45E3-9BDF-AC898CFE011D}" type="presParOf" srcId="{19B9A58B-CF66-4E08-83B6-A61E9F887FC7}" destId="{49B090C5-2AB9-4DA3-8E4B-F5205467214F}" srcOrd="2" destOrd="0" presId="urn:microsoft.com/office/officeart/2016/7/layout/BasicProcessNew"/>
    <dgm:cxn modelId="{92CB4F21-E03E-4224-ABF8-02016FDE74BE}" type="presParOf" srcId="{19B9A58B-CF66-4E08-83B6-A61E9F887FC7}" destId="{6C43EC17-342F-4E24-9F27-FD8906E21A86}" srcOrd="3" destOrd="0" presId="urn:microsoft.com/office/officeart/2016/7/layout/BasicProcessNew"/>
    <dgm:cxn modelId="{1D6A1475-9EB4-4C3E-8D66-6FE22866882C}" type="presParOf" srcId="{19B9A58B-CF66-4E08-83B6-A61E9F887FC7}" destId="{1FED6538-7BAD-4335-95F3-4F11F375CAFB}" srcOrd="4" destOrd="0" presId="urn:microsoft.com/office/officeart/2016/7/layout/BasicProcessNew"/>
    <dgm:cxn modelId="{5C3C5154-7360-4F49-B929-F6151AF21806}" type="presParOf" srcId="{19B9A58B-CF66-4E08-83B6-A61E9F887FC7}" destId="{1A70C344-EA71-4B55-9516-D52D84FAD921}" srcOrd="5" destOrd="0" presId="urn:microsoft.com/office/officeart/2016/7/layout/BasicProcessNew"/>
    <dgm:cxn modelId="{48554CF1-B62E-48B1-BAFB-26153F2BE7DC}" type="presParOf" srcId="{19B9A58B-CF66-4E08-83B6-A61E9F887FC7}" destId="{3770FC91-33BE-4A41-BBF2-3D78BE543DE3}" srcOrd="6" destOrd="0" presId="urn:microsoft.com/office/officeart/2016/7/layout/BasicProcessNew"/>
    <dgm:cxn modelId="{0EFC3DA4-3235-41A3-B937-72B2D5616A0A}" type="presParOf" srcId="{19B9A58B-CF66-4E08-83B6-A61E9F887FC7}" destId="{1040D0F9-3BFA-4327-8528-CA38909E570B}" srcOrd="7" destOrd="0" presId="urn:microsoft.com/office/officeart/2016/7/layout/BasicProcessNew"/>
    <dgm:cxn modelId="{74C62EEB-15C0-42FE-BABC-6E110C3ED932}" type="presParOf" srcId="{19B9A58B-CF66-4E08-83B6-A61E9F887FC7}" destId="{6EEEC891-23AC-4F5C-ADB2-54A656B12E00}" srcOrd="8" destOrd="0" presId="urn:microsoft.com/office/officeart/2016/7/layout/BasicProcessNew"/>
    <dgm:cxn modelId="{3941BFEB-9CA1-438D-8157-E4535177DA1A}" type="presParOf" srcId="{19B9A58B-CF66-4E08-83B6-A61E9F887FC7}" destId="{744BA39E-CAE9-4E47-BCE2-E60217F7749A}" srcOrd="9" destOrd="0" presId="urn:microsoft.com/office/officeart/2016/7/layout/BasicProcessNew"/>
    <dgm:cxn modelId="{E46FB20D-1AEC-4456-83DF-A44981B45C31}" type="presParOf" srcId="{19B9A58B-CF66-4E08-83B6-A61E9F887FC7}" destId="{5C5D47CF-1D8E-4FD1-B5A9-1CC6693720FE}" srcOrd="10" destOrd="0" presId="urn:microsoft.com/office/officeart/2016/7/layout/BasicProcessNew"/>
    <dgm:cxn modelId="{BE5FC72C-0B7A-40CB-A1A2-A21C1A8C4C73}" type="presParOf" srcId="{19B9A58B-CF66-4E08-83B6-A61E9F887FC7}" destId="{5711E8D1-A6F7-41DA-A200-677C5C2CC5AF}" srcOrd="11" destOrd="0" presId="urn:microsoft.com/office/officeart/2016/7/layout/BasicProcessNew"/>
    <dgm:cxn modelId="{706BD57C-FA01-4AC1-8115-A346F21503BD}" type="presParOf" srcId="{19B9A58B-CF66-4E08-83B6-A61E9F887FC7}" destId="{53832A60-4232-4DB6-A949-961205639404}" srcOrd="12" destOrd="0" presId="urn:microsoft.com/office/officeart/2016/7/layout/BasicProcessNew"/>
    <dgm:cxn modelId="{75B3A946-0CD4-42A8-96CE-48D4746EBD26}" type="presParOf" srcId="{19B9A58B-CF66-4E08-83B6-A61E9F887FC7}" destId="{EDB4FBCE-9E27-4805-812F-1824C1E421E5}" srcOrd="13" destOrd="0" presId="urn:microsoft.com/office/officeart/2016/7/layout/BasicProcessNew"/>
    <dgm:cxn modelId="{BBACCDA5-D43C-459B-AE87-20463B282924}" type="presParOf" srcId="{19B9A58B-CF66-4E08-83B6-A61E9F887FC7}" destId="{02740E2F-08C9-44BB-BC49-F23B22057FEE}" srcOrd="14" destOrd="0" presId="urn:microsoft.com/office/officeart/2016/7/layout/BasicProcessNew"/>
    <dgm:cxn modelId="{49A6A544-F9C3-4E47-8E19-65F348846AD9}" type="presParOf" srcId="{19B9A58B-CF66-4E08-83B6-A61E9F887FC7}" destId="{34739067-DB02-4DF1-9570-15E39EDD3C8E}" srcOrd="15" destOrd="0" presId="urn:microsoft.com/office/officeart/2016/7/layout/BasicProcessNew"/>
    <dgm:cxn modelId="{05620F99-17C2-4A1C-AD14-F8F6BC407C10}" type="presParOf" srcId="{19B9A58B-CF66-4E08-83B6-A61E9F887FC7}" destId="{49693114-9AEE-4CEB-9A15-FAC48E46E714}" srcOrd="16" destOrd="0" presId="urn:microsoft.com/office/officeart/2016/7/layout/BasicProcessNew"/>
    <dgm:cxn modelId="{DC742301-C8EF-4E64-869F-A7AA535CEF0C}" type="presParOf" srcId="{19B9A58B-CF66-4E08-83B6-A61E9F887FC7}" destId="{8994EF38-A72D-439F-8C68-DBC7C5312C7E}" srcOrd="17" destOrd="0" presId="urn:microsoft.com/office/officeart/2016/7/layout/BasicProcessNew"/>
    <dgm:cxn modelId="{41AF9932-AE41-4AB8-9075-D7BB1DBD2B47}" type="presParOf" srcId="{19B9A58B-CF66-4E08-83B6-A61E9F887FC7}" destId="{14902CB5-32FC-40EF-A75D-7559ADBFAF74}" srcOrd="18" destOrd="0" presId="urn:microsoft.com/office/officeart/2016/7/layout/BasicProcessNew"/>
    <dgm:cxn modelId="{61B15B42-E214-4BB9-A854-52DC77460E05}" type="presParOf" srcId="{19B9A58B-CF66-4E08-83B6-A61E9F887FC7}" destId="{555F1A1E-D315-4101-9A7A-BBFF2E7168F9}" srcOrd="19" destOrd="0" presId="urn:microsoft.com/office/officeart/2016/7/layout/BasicProcessNew"/>
    <dgm:cxn modelId="{CAC1F06F-DF24-4217-B941-60BB074C309D}" type="presParOf" srcId="{19B9A58B-CF66-4E08-83B6-A61E9F887FC7}" destId="{1F18EF77-4730-408B-825C-8D2DF389A5A2}" srcOrd="20" destOrd="0" presId="urn:microsoft.com/office/officeart/2016/7/layout/BasicProcessNew"/>
    <dgm:cxn modelId="{810C841C-E815-4AC4-91D7-B1918A92C340}" type="presParOf" srcId="{19B9A58B-CF66-4E08-83B6-A61E9F887FC7}" destId="{521F0ED4-861C-4E6C-B9FC-450B4406D598}" srcOrd="21" destOrd="0" presId="urn:microsoft.com/office/officeart/2016/7/layout/BasicProcessNew"/>
    <dgm:cxn modelId="{9DF8AA8A-267F-4969-A0BF-E6E0F45EABE3}" type="presParOf" srcId="{19B9A58B-CF66-4E08-83B6-A61E9F887FC7}" destId="{88AABC2C-3564-4575-904F-EA2B091D36B7}" srcOrd="22" destOrd="0" presId="urn:microsoft.com/office/officeart/2016/7/layout/BasicProcessNew"/>
    <dgm:cxn modelId="{7F601022-DA88-4B61-8EF1-2E7DC91ED78B}" type="presParOf" srcId="{19B9A58B-CF66-4E08-83B6-A61E9F887FC7}" destId="{A554A3CD-CEAA-4258-9D48-285D11CE1778}" srcOrd="23" destOrd="0" presId="urn:microsoft.com/office/officeart/2016/7/layout/BasicProcessNew"/>
    <dgm:cxn modelId="{A5EE985A-3DFC-435D-83C4-17CACA9C0977}" type="presParOf" srcId="{19B9A58B-CF66-4E08-83B6-A61E9F887FC7}" destId="{45B3809A-1B76-4C69-B97D-6DC2CCF3354A}" srcOrd="24" destOrd="0" presId="urn:microsoft.com/office/officeart/2016/7/layout/Basic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2286E6-2265-4304-9772-0C5A545EF659}"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8D4D47DA-9B82-4410-BC90-9973421F7A89}">
      <dgm:prSet/>
      <dgm:spPr/>
      <dgm:t>
        <a:bodyPr/>
        <a:lstStyle/>
        <a:p>
          <a:pPr>
            <a:lnSpc>
              <a:spcPct val="100000"/>
            </a:lnSpc>
          </a:pPr>
          <a:r>
            <a:rPr lang="en-US" dirty="0"/>
            <a:t>Passage </a:t>
          </a:r>
          <a:r>
            <a:rPr lang="en-US" dirty="0" err="1"/>
            <a:t>d’une</a:t>
          </a:r>
          <a:r>
            <a:rPr lang="en-US" dirty="0"/>
            <a:t> </a:t>
          </a:r>
          <a:r>
            <a:rPr lang="en-US" dirty="0" err="1"/>
            <a:t>évaluation</a:t>
          </a:r>
          <a:r>
            <a:rPr lang="en-US" dirty="0"/>
            <a:t> </a:t>
          </a:r>
          <a:r>
            <a:rPr lang="en-US" dirty="0" err="1"/>
            <a:t>ponctuelle</a:t>
          </a:r>
          <a:r>
            <a:rPr lang="en-US" dirty="0"/>
            <a:t> à un </a:t>
          </a:r>
          <a:r>
            <a:rPr lang="en-US" dirty="0" err="1"/>
            <a:t>système</a:t>
          </a:r>
          <a:r>
            <a:rPr lang="en-US" dirty="0"/>
            <a:t> </a:t>
          </a:r>
          <a:r>
            <a:rPr lang="en-US" dirty="0" err="1"/>
            <a:t>structuré</a:t>
          </a:r>
          <a:r>
            <a:rPr lang="en-US" dirty="0"/>
            <a:t>.</a:t>
          </a:r>
        </a:p>
      </dgm:t>
    </dgm:pt>
    <dgm:pt modelId="{D9022770-265F-481A-A9D6-8FF875B6531F}" type="parTrans" cxnId="{2E628DFF-2339-4437-90C9-2142394C1F2F}">
      <dgm:prSet/>
      <dgm:spPr/>
      <dgm:t>
        <a:bodyPr/>
        <a:lstStyle/>
        <a:p>
          <a:endParaRPr lang="en-US"/>
        </a:p>
      </dgm:t>
    </dgm:pt>
    <dgm:pt modelId="{0F83EA8F-50B5-43A0-BC43-1C8460ADDD75}" type="sibTrans" cxnId="{2E628DFF-2339-4437-90C9-2142394C1F2F}">
      <dgm:prSet/>
      <dgm:spPr/>
      <dgm:t>
        <a:bodyPr/>
        <a:lstStyle/>
        <a:p>
          <a:endParaRPr lang="en-US"/>
        </a:p>
      </dgm:t>
    </dgm:pt>
    <dgm:pt modelId="{4BFC2BC7-FE8D-4490-9760-2528B525E1D0}">
      <dgm:prSet/>
      <dgm:spPr/>
      <dgm:t>
        <a:bodyPr/>
        <a:lstStyle/>
        <a:p>
          <a:pPr>
            <a:lnSpc>
              <a:spcPct val="100000"/>
            </a:lnSpc>
          </a:pPr>
          <a:r>
            <a:rPr lang="en-US" dirty="0"/>
            <a:t>AQ </a:t>
          </a:r>
          <a:r>
            <a:rPr lang="en-US" dirty="0" err="1"/>
            <a:t>comme</a:t>
          </a:r>
          <a:r>
            <a:rPr lang="en-US" dirty="0"/>
            <a:t> levier </a:t>
          </a:r>
          <a:r>
            <a:rPr lang="en-US" dirty="0" err="1"/>
            <a:t>stratégique</a:t>
          </a:r>
          <a:r>
            <a:rPr lang="en-US" dirty="0"/>
            <a:t> de transformation.</a:t>
          </a:r>
        </a:p>
      </dgm:t>
    </dgm:pt>
    <dgm:pt modelId="{6487C112-2FA3-41FD-BDA8-BF37A8B97923}" type="parTrans" cxnId="{3081A76A-7377-41C2-B93B-2BCAA1A56FBA}">
      <dgm:prSet/>
      <dgm:spPr/>
      <dgm:t>
        <a:bodyPr/>
        <a:lstStyle/>
        <a:p>
          <a:endParaRPr lang="en-US"/>
        </a:p>
      </dgm:t>
    </dgm:pt>
    <dgm:pt modelId="{DADD4491-CBDB-4033-AC4C-7AC3B2FA7C13}" type="sibTrans" cxnId="{3081A76A-7377-41C2-B93B-2BCAA1A56FBA}">
      <dgm:prSet/>
      <dgm:spPr/>
      <dgm:t>
        <a:bodyPr/>
        <a:lstStyle/>
        <a:p>
          <a:endParaRPr lang="en-US"/>
        </a:p>
      </dgm:t>
    </dgm:pt>
    <dgm:pt modelId="{75115AB1-A03A-4163-8F31-6EE1E87AB06B}">
      <dgm:prSet/>
      <dgm:spPr/>
      <dgm:t>
        <a:bodyPr/>
        <a:lstStyle/>
        <a:p>
          <a:pPr>
            <a:lnSpc>
              <a:spcPct val="100000"/>
            </a:lnSpc>
          </a:pPr>
          <a:r>
            <a:rPr lang="en-US" dirty="0" err="1"/>
            <a:t>Enjeu</a:t>
          </a:r>
          <a:r>
            <a:rPr lang="en-US" dirty="0"/>
            <a:t> : </a:t>
          </a:r>
          <a:r>
            <a:rPr lang="en-US" dirty="0" err="1"/>
            <a:t>consolider</a:t>
          </a:r>
          <a:r>
            <a:rPr lang="en-US" dirty="0"/>
            <a:t> </a:t>
          </a:r>
          <a:r>
            <a:rPr lang="en-US" dirty="0" err="1"/>
            <a:t>l’impact</a:t>
          </a:r>
          <a:r>
            <a:rPr lang="en-US" dirty="0"/>
            <a:t> sur la </a:t>
          </a:r>
          <a:r>
            <a:rPr lang="en-US" dirty="0" err="1"/>
            <a:t>qualité</a:t>
          </a:r>
          <a:r>
            <a:rPr lang="en-US" dirty="0"/>
            <a:t> </a:t>
          </a:r>
          <a:r>
            <a:rPr lang="en-US" dirty="0" err="1"/>
            <a:t>réelle</a:t>
          </a:r>
          <a:r>
            <a:rPr lang="en-US" dirty="0"/>
            <a:t> des </a:t>
          </a:r>
          <a:r>
            <a:rPr lang="en-US" dirty="0" err="1"/>
            <a:t>apprentissages</a:t>
          </a:r>
          <a:r>
            <a:rPr lang="en-US" dirty="0"/>
            <a:t>.</a:t>
          </a:r>
        </a:p>
      </dgm:t>
    </dgm:pt>
    <dgm:pt modelId="{983E89AE-1C48-44C6-A2A8-ABF52C9DB55E}" type="parTrans" cxnId="{419DE54D-7777-47CB-8EEB-862D7FB995BA}">
      <dgm:prSet/>
      <dgm:spPr/>
      <dgm:t>
        <a:bodyPr/>
        <a:lstStyle/>
        <a:p>
          <a:endParaRPr lang="en-US"/>
        </a:p>
      </dgm:t>
    </dgm:pt>
    <dgm:pt modelId="{8F2146DF-8899-48E4-862C-5C46378F8CB2}" type="sibTrans" cxnId="{419DE54D-7777-47CB-8EEB-862D7FB995BA}">
      <dgm:prSet/>
      <dgm:spPr/>
      <dgm:t>
        <a:bodyPr/>
        <a:lstStyle/>
        <a:p>
          <a:endParaRPr lang="en-US"/>
        </a:p>
      </dgm:t>
    </dgm:pt>
    <dgm:pt modelId="{948DBC7D-124C-443E-ACD8-9BFEEA802AEC}" type="pres">
      <dgm:prSet presAssocID="{952286E6-2265-4304-9772-0C5A545EF659}" presName="root" presStyleCnt="0">
        <dgm:presLayoutVars>
          <dgm:dir/>
          <dgm:resizeHandles val="exact"/>
        </dgm:presLayoutVars>
      </dgm:prSet>
      <dgm:spPr/>
    </dgm:pt>
    <dgm:pt modelId="{33BA55A0-5041-4792-9D70-5AF681EA311E}" type="pres">
      <dgm:prSet presAssocID="{8D4D47DA-9B82-4410-BC90-9973421F7A89}" presName="compNode" presStyleCnt="0"/>
      <dgm:spPr/>
    </dgm:pt>
    <dgm:pt modelId="{5D560355-0AA7-4287-9B6D-8ED5C702E184}" type="pres">
      <dgm:prSet presAssocID="{8D4D47DA-9B82-4410-BC90-9973421F7A8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Juge"/>
        </a:ext>
      </dgm:extLst>
    </dgm:pt>
    <dgm:pt modelId="{8F28CEBB-05B5-40C4-974E-7C356C2FB2B0}" type="pres">
      <dgm:prSet presAssocID="{8D4D47DA-9B82-4410-BC90-9973421F7A89}" presName="spaceRect" presStyleCnt="0"/>
      <dgm:spPr/>
    </dgm:pt>
    <dgm:pt modelId="{EFA05FDB-CBEB-4A6C-B896-DD54FCB5A590}" type="pres">
      <dgm:prSet presAssocID="{8D4D47DA-9B82-4410-BC90-9973421F7A89}" presName="textRect" presStyleLbl="revTx" presStyleIdx="0" presStyleCnt="3">
        <dgm:presLayoutVars>
          <dgm:chMax val="1"/>
          <dgm:chPref val="1"/>
        </dgm:presLayoutVars>
      </dgm:prSet>
      <dgm:spPr/>
    </dgm:pt>
    <dgm:pt modelId="{DA663555-A670-49E6-8749-51389B4A422F}" type="pres">
      <dgm:prSet presAssocID="{0F83EA8F-50B5-43A0-BC43-1C8460ADDD75}" presName="sibTrans" presStyleCnt="0"/>
      <dgm:spPr/>
    </dgm:pt>
    <dgm:pt modelId="{D5D3AEE2-E619-409B-BDCA-F0DB1DEEEF74}" type="pres">
      <dgm:prSet presAssocID="{4BFC2BC7-FE8D-4490-9760-2528B525E1D0}" presName="compNode" presStyleCnt="0"/>
      <dgm:spPr/>
    </dgm:pt>
    <dgm:pt modelId="{85D438AB-E93A-4AB8-850D-DF43C471DF99}" type="pres">
      <dgm:prSet presAssocID="{4BFC2BC7-FE8D-4490-9760-2528B525E1D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Engrenages"/>
        </a:ext>
      </dgm:extLst>
    </dgm:pt>
    <dgm:pt modelId="{722B96CB-937A-4B81-9734-FDD71797E4CE}" type="pres">
      <dgm:prSet presAssocID="{4BFC2BC7-FE8D-4490-9760-2528B525E1D0}" presName="spaceRect" presStyleCnt="0"/>
      <dgm:spPr/>
    </dgm:pt>
    <dgm:pt modelId="{64F70909-FE91-492D-B9E4-B44C39480100}" type="pres">
      <dgm:prSet presAssocID="{4BFC2BC7-FE8D-4490-9760-2528B525E1D0}" presName="textRect" presStyleLbl="revTx" presStyleIdx="1" presStyleCnt="3">
        <dgm:presLayoutVars>
          <dgm:chMax val="1"/>
          <dgm:chPref val="1"/>
        </dgm:presLayoutVars>
      </dgm:prSet>
      <dgm:spPr/>
    </dgm:pt>
    <dgm:pt modelId="{F931E302-58D3-4EF8-80A3-0F9C81205BB3}" type="pres">
      <dgm:prSet presAssocID="{DADD4491-CBDB-4033-AC4C-7AC3B2FA7C13}" presName="sibTrans" presStyleCnt="0"/>
      <dgm:spPr/>
    </dgm:pt>
    <dgm:pt modelId="{7ABB24E5-2E87-4745-9C2B-727257713BBF}" type="pres">
      <dgm:prSet presAssocID="{75115AB1-A03A-4163-8F31-6EE1E87AB06B}" presName="compNode" presStyleCnt="0"/>
      <dgm:spPr/>
    </dgm:pt>
    <dgm:pt modelId="{33186675-6AD9-4900-99EF-ED9E97884E71}" type="pres">
      <dgm:prSet presAssocID="{75115AB1-A03A-4163-8F31-6EE1E87AB06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tatistiques"/>
        </a:ext>
      </dgm:extLst>
    </dgm:pt>
    <dgm:pt modelId="{AF28FCA9-0C26-4593-B4E8-2EF093C50ECC}" type="pres">
      <dgm:prSet presAssocID="{75115AB1-A03A-4163-8F31-6EE1E87AB06B}" presName="spaceRect" presStyleCnt="0"/>
      <dgm:spPr/>
    </dgm:pt>
    <dgm:pt modelId="{11ECD979-7E9A-4DD5-BD24-7485AACB2F79}" type="pres">
      <dgm:prSet presAssocID="{75115AB1-A03A-4163-8F31-6EE1E87AB06B}" presName="textRect" presStyleLbl="revTx" presStyleIdx="2" presStyleCnt="3">
        <dgm:presLayoutVars>
          <dgm:chMax val="1"/>
          <dgm:chPref val="1"/>
        </dgm:presLayoutVars>
      </dgm:prSet>
      <dgm:spPr/>
    </dgm:pt>
  </dgm:ptLst>
  <dgm:cxnLst>
    <dgm:cxn modelId="{E983F105-2A0E-4149-87BD-4D53B28E74B6}" type="presOf" srcId="{952286E6-2265-4304-9772-0C5A545EF659}" destId="{948DBC7D-124C-443E-ACD8-9BFEEA802AEC}" srcOrd="0" destOrd="0" presId="urn:microsoft.com/office/officeart/2018/2/layout/IconLabelList"/>
    <dgm:cxn modelId="{74C5315F-EB8D-46AB-B6DC-8A13D89951D3}" type="presOf" srcId="{75115AB1-A03A-4163-8F31-6EE1E87AB06B}" destId="{11ECD979-7E9A-4DD5-BD24-7485AACB2F79}" srcOrd="0" destOrd="0" presId="urn:microsoft.com/office/officeart/2018/2/layout/IconLabelList"/>
    <dgm:cxn modelId="{F3CB3867-E00C-474C-B5AD-0D764E9704AC}" type="presOf" srcId="{8D4D47DA-9B82-4410-BC90-9973421F7A89}" destId="{EFA05FDB-CBEB-4A6C-B896-DD54FCB5A590}" srcOrd="0" destOrd="0" presId="urn:microsoft.com/office/officeart/2018/2/layout/IconLabelList"/>
    <dgm:cxn modelId="{3081A76A-7377-41C2-B93B-2BCAA1A56FBA}" srcId="{952286E6-2265-4304-9772-0C5A545EF659}" destId="{4BFC2BC7-FE8D-4490-9760-2528B525E1D0}" srcOrd="1" destOrd="0" parTransId="{6487C112-2FA3-41FD-BDA8-BF37A8B97923}" sibTransId="{DADD4491-CBDB-4033-AC4C-7AC3B2FA7C13}"/>
    <dgm:cxn modelId="{419DE54D-7777-47CB-8EEB-862D7FB995BA}" srcId="{952286E6-2265-4304-9772-0C5A545EF659}" destId="{75115AB1-A03A-4163-8F31-6EE1E87AB06B}" srcOrd="2" destOrd="0" parTransId="{983E89AE-1C48-44C6-A2A8-ABF52C9DB55E}" sibTransId="{8F2146DF-8899-48E4-862C-5C46378F8CB2}"/>
    <dgm:cxn modelId="{14DD28EA-EAB4-4280-BDD7-A4F851DAA32D}" type="presOf" srcId="{4BFC2BC7-FE8D-4490-9760-2528B525E1D0}" destId="{64F70909-FE91-492D-B9E4-B44C39480100}" srcOrd="0" destOrd="0" presId="urn:microsoft.com/office/officeart/2018/2/layout/IconLabelList"/>
    <dgm:cxn modelId="{2E628DFF-2339-4437-90C9-2142394C1F2F}" srcId="{952286E6-2265-4304-9772-0C5A545EF659}" destId="{8D4D47DA-9B82-4410-BC90-9973421F7A89}" srcOrd="0" destOrd="0" parTransId="{D9022770-265F-481A-A9D6-8FF875B6531F}" sibTransId="{0F83EA8F-50B5-43A0-BC43-1C8460ADDD75}"/>
    <dgm:cxn modelId="{BFEAC7FA-FA5C-4247-935C-CFEDE2332A8D}" type="presParOf" srcId="{948DBC7D-124C-443E-ACD8-9BFEEA802AEC}" destId="{33BA55A0-5041-4792-9D70-5AF681EA311E}" srcOrd="0" destOrd="0" presId="urn:microsoft.com/office/officeart/2018/2/layout/IconLabelList"/>
    <dgm:cxn modelId="{6BEA429B-9CFF-4980-80E3-15D43CE860CB}" type="presParOf" srcId="{33BA55A0-5041-4792-9D70-5AF681EA311E}" destId="{5D560355-0AA7-4287-9B6D-8ED5C702E184}" srcOrd="0" destOrd="0" presId="urn:microsoft.com/office/officeart/2018/2/layout/IconLabelList"/>
    <dgm:cxn modelId="{7CF60345-74BC-45BB-86C9-E8DBF047C1EF}" type="presParOf" srcId="{33BA55A0-5041-4792-9D70-5AF681EA311E}" destId="{8F28CEBB-05B5-40C4-974E-7C356C2FB2B0}" srcOrd="1" destOrd="0" presId="urn:microsoft.com/office/officeart/2018/2/layout/IconLabelList"/>
    <dgm:cxn modelId="{40DFC8B1-B8D3-4A59-B5EB-E3151175270B}" type="presParOf" srcId="{33BA55A0-5041-4792-9D70-5AF681EA311E}" destId="{EFA05FDB-CBEB-4A6C-B896-DD54FCB5A590}" srcOrd="2" destOrd="0" presId="urn:microsoft.com/office/officeart/2018/2/layout/IconLabelList"/>
    <dgm:cxn modelId="{94A5D288-0CCC-4C47-B0E5-BD2691361C44}" type="presParOf" srcId="{948DBC7D-124C-443E-ACD8-9BFEEA802AEC}" destId="{DA663555-A670-49E6-8749-51389B4A422F}" srcOrd="1" destOrd="0" presId="urn:microsoft.com/office/officeart/2018/2/layout/IconLabelList"/>
    <dgm:cxn modelId="{C5A1CC1F-B9DD-4896-9F04-95D972D8003B}" type="presParOf" srcId="{948DBC7D-124C-443E-ACD8-9BFEEA802AEC}" destId="{D5D3AEE2-E619-409B-BDCA-F0DB1DEEEF74}" srcOrd="2" destOrd="0" presId="urn:microsoft.com/office/officeart/2018/2/layout/IconLabelList"/>
    <dgm:cxn modelId="{3C200EAC-9146-4EB9-BD51-79AC2581445A}" type="presParOf" srcId="{D5D3AEE2-E619-409B-BDCA-F0DB1DEEEF74}" destId="{85D438AB-E93A-4AB8-850D-DF43C471DF99}" srcOrd="0" destOrd="0" presId="urn:microsoft.com/office/officeart/2018/2/layout/IconLabelList"/>
    <dgm:cxn modelId="{C4324878-6849-474F-8E7B-3BDD0BCB9A34}" type="presParOf" srcId="{D5D3AEE2-E619-409B-BDCA-F0DB1DEEEF74}" destId="{722B96CB-937A-4B81-9734-FDD71797E4CE}" srcOrd="1" destOrd="0" presId="urn:microsoft.com/office/officeart/2018/2/layout/IconLabelList"/>
    <dgm:cxn modelId="{5959A483-454C-4F29-8D5F-946F6B1E5D03}" type="presParOf" srcId="{D5D3AEE2-E619-409B-BDCA-F0DB1DEEEF74}" destId="{64F70909-FE91-492D-B9E4-B44C39480100}" srcOrd="2" destOrd="0" presId="urn:microsoft.com/office/officeart/2018/2/layout/IconLabelList"/>
    <dgm:cxn modelId="{F0C346D6-9BB3-48E5-B67D-F77D7A270AB6}" type="presParOf" srcId="{948DBC7D-124C-443E-ACD8-9BFEEA802AEC}" destId="{F931E302-58D3-4EF8-80A3-0F9C81205BB3}" srcOrd="3" destOrd="0" presId="urn:microsoft.com/office/officeart/2018/2/layout/IconLabelList"/>
    <dgm:cxn modelId="{3BDFC8D5-399B-4F1A-812F-E6686FD78529}" type="presParOf" srcId="{948DBC7D-124C-443E-ACD8-9BFEEA802AEC}" destId="{7ABB24E5-2E87-4745-9C2B-727257713BBF}" srcOrd="4" destOrd="0" presId="urn:microsoft.com/office/officeart/2018/2/layout/IconLabelList"/>
    <dgm:cxn modelId="{B00E773C-5736-4805-94BF-7FCFFE158CD0}" type="presParOf" srcId="{7ABB24E5-2E87-4745-9C2B-727257713BBF}" destId="{33186675-6AD9-4900-99EF-ED9E97884E71}" srcOrd="0" destOrd="0" presId="urn:microsoft.com/office/officeart/2018/2/layout/IconLabelList"/>
    <dgm:cxn modelId="{EBE1FAA9-1F45-4000-BA32-5CA26EAA70E6}" type="presParOf" srcId="{7ABB24E5-2E87-4745-9C2B-727257713BBF}" destId="{AF28FCA9-0C26-4593-B4E8-2EF093C50ECC}" srcOrd="1" destOrd="0" presId="urn:microsoft.com/office/officeart/2018/2/layout/IconLabelList"/>
    <dgm:cxn modelId="{9094CDEC-B3AF-4CD2-8A24-82264A2B4DAA}" type="presParOf" srcId="{7ABB24E5-2E87-4745-9C2B-727257713BBF}" destId="{11ECD979-7E9A-4DD5-BD24-7485AACB2F79}"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0DAA25-71D5-43E7-B912-65FCB40C008C}">
      <dsp:nvSpPr>
        <dsp:cNvPr id="0" name=""/>
        <dsp:cNvSpPr/>
      </dsp:nvSpPr>
      <dsp:spPr>
        <a:xfrm>
          <a:off x="0" y="2209"/>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27C9CA-7901-430D-B263-B6FF8C9A6E97}">
      <dsp:nvSpPr>
        <dsp:cNvPr id="0" name=""/>
        <dsp:cNvSpPr/>
      </dsp:nvSpPr>
      <dsp:spPr>
        <a:xfrm>
          <a:off x="0" y="2209"/>
          <a:ext cx="109728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MA" sz="2900" kern="1200" dirty="0"/>
            <a:t>Doctorante à l’Institut des Sciences de l’Education </a:t>
          </a:r>
        </a:p>
        <a:p>
          <a:pPr marL="0" lvl="0" indent="0" algn="l" defTabSz="1289050">
            <a:lnSpc>
              <a:spcPct val="90000"/>
            </a:lnSpc>
            <a:spcBef>
              <a:spcPct val="0"/>
            </a:spcBef>
            <a:spcAft>
              <a:spcPct val="35000"/>
            </a:spcAft>
            <a:buNone/>
          </a:pPr>
          <a:r>
            <a:rPr lang="fr-MA" sz="2900" kern="1200" dirty="0"/>
            <a:t>à l’Université Mohammed V Polytechnique</a:t>
          </a:r>
          <a:endParaRPr lang="en-US" sz="2900" kern="1200" dirty="0"/>
        </a:p>
      </dsp:txBody>
      <dsp:txXfrm>
        <a:off x="0" y="2209"/>
        <a:ext cx="10972800" cy="1507181"/>
      </dsp:txXfrm>
    </dsp:sp>
    <dsp:sp modelId="{C64A764D-5507-4A30-B9DA-4B4803ADC3C3}">
      <dsp:nvSpPr>
        <dsp:cNvPr id="0" name=""/>
        <dsp:cNvSpPr/>
      </dsp:nvSpPr>
      <dsp:spPr>
        <a:xfrm>
          <a:off x="0" y="1509390"/>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911333-2AED-4F1E-8C18-F4447E3B5067}">
      <dsp:nvSpPr>
        <dsp:cNvPr id="0" name=""/>
        <dsp:cNvSpPr/>
      </dsp:nvSpPr>
      <dsp:spPr>
        <a:xfrm>
          <a:off x="0" y="1509390"/>
          <a:ext cx="109728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MA" sz="2900" b="1" kern="1200" dirty="0">
              <a:solidFill>
                <a:schemeClr val="accent6">
                  <a:lumMod val="50000"/>
                </a:schemeClr>
              </a:solidFill>
            </a:rPr>
            <a:t>Spécialisation : </a:t>
          </a:r>
        </a:p>
        <a:p>
          <a:pPr marL="0" lvl="0" indent="0" algn="l" defTabSz="1289050">
            <a:lnSpc>
              <a:spcPct val="90000"/>
            </a:lnSpc>
            <a:spcBef>
              <a:spcPct val="0"/>
            </a:spcBef>
            <a:spcAft>
              <a:spcPct val="35000"/>
            </a:spcAft>
            <a:buNone/>
          </a:pPr>
          <a:r>
            <a:rPr lang="fr-MA" sz="2900" kern="1200" dirty="0"/>
            <a:t>Mesure et Evaluation en Education</a:t>
          </a:r>
          <a:endParaRPr lang="en-US" sz="2900" kern="1200" dirty="0"/>
        </a:p>
      </dsp:txBody>
      <dsp:txXfrm>
        <a:off x="0" y="1509390"/>
        <a:ext cx="10972800" cy="1507181"/>
      </dsp:txXfrm>
    </dsp:sp>
    <dsp:sp modelId="{C4B6EECA-1965-4748-88B6-F447694497ED}">
      <dsp:nvSpPr>
        <dsp:cNvPr id="0" name=""/>
        <dsp:cNvSpPr/>
      </dsp:nvSpPr>
      <dsp:spPr>
        <a:xfrm>
          <a:off x="0" y="3016572"/>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7C6158-EA01-4FD2-988D-319CBCEB3B3C}">
      <dsp:nvSpPr>
        <dsp:cNvPr id="0" name=""/>
        <dsp:cNvSpPr/>
      </dsp:nvSpPr>
      <dsp:spPr>
        <a:xfrm>
          <a:off x="0" y="3016572"/>
          <a:ext cx="10972800" cy="15071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lang="fr-MA" sz="2900" b="1" kern="1200" dirty="0">
              <a:solidFill>
                <a:schemeClr val="accent6">
                  <a:lumMod val="50000"/>
                </a:schemeClr>
              </a:solidFill>
            </a:rPr>
            <a:t>Sujet de thèse doctorale: </a:t>
          </a:r>
          <a:r>
            <a:rPr lang="fr-FR" sz="2900" kern="1200" dirty="0"/>
            <a:t>Le dispositif d’Assurance Qualité de l’ANEAQ au prisme de la culture organisationnelle : Pratiques, défis, et voies d’amélioration dans l’enseignement supérieur publique marocain.</a:t>
          </a:r>
          <a:endParaRPr lang="en-US" sz="2900" kern="1200" dirty="0"/>
        </a:p>
      </dsp:txBody>
      <dsp:txXfrm>
        <a:off x="0" y="3016572"/>
        <a:ext cx="10972800" cy="15071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E7D168-4C64-4B11-BFBA-320816052E1A}">
      <dsp:nvSpPr>
        <dsp:cNvPr id="0" name=""/>
        <dsp:cNvSpPr/>
      </dsp:nvSpPr>
      <dsp:spPr>
        <a:xfrm>
          <a:off x="0" y="972121"/>
          <a:ext cx="6533166"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b="1" kern="1200"/>
            <a:t>Concepts clés liés à la qualité de l’ES au Maroc</a:t>
          </a:r>
          <a:endParaRPr lang="en-US" sz="2500" kern="1200"/>
        </a:p>
      </dsp:txBody>
      <dsp:txXfrm>
        <a:off x="29271" y="1001392"/>
        <a:ext cx="6474624" cy="541083"/>
      </dsp:txXfrm>
    </dsp:sp>
    <dsp:sp modelId="{63994814-4EEE-49B7-A28A-98F9B7BC5365}">
      <dsp:nvSpPr>
        <dsp:cNvPr id="0" name=""/>
        <dsp:cNvSpPr/>
      </dsp:nvSpPr>
      <dsp:spPr>
        <a:xfrm>
          <a:off x="0" y="1643746"/>
          <a:ext cx="6533166"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b="1" kern="1200"/>
            <a:t>Fondements historiques </a:t>
          </a:r>
          <a:endParaRPr lang="en-US" sz="2500" kern="1200"/>
        </a:p>
      </dsp:txBody>
      <dsp:txXfrm>
        <a:off x="29271" y="1673017"/>
        <a:ext cx="6474624" cy="541083"/>
      </dsp:txXfrm>
    </dsp:sp>
    <dsp:sp modelId="{33D90F6C-06E4-4242-B8AA-BA25B555EA48}">
      <dsp:nvSpPr>
        <dsp:cNvPr id="0" name=""/>
        <dsp:cNvSpPr/>
      </dsp:nvSpPr>
      <dsp:spPr>
        <a:xfrm>
          <a:off x="0" y="2315371"/>
          <a:ext cx="6533166"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b="1" kern="1200"/>
            <a:t>Influences internationales </a:t>
          </a:r>
          <a:endParaRPr lang="en-US" sz="2500" kern="1200"/>
        </a:p>
      </dsp:txBody>
      <dsp:txXfrm>
        <a:off x="29271" y="2344642"/>
        <a:ext cx="6474624" cy="541083"/>
      </dsp:txXfrm>
    </dsp:sp>
    <dsp:sp modelId="{782CAA7A-F536-4C88-84A9-FA119403D943}">
      <dsp:nvSpPr>
        <dsp:cNvPr id="0" name=""/>
        <dsp:cNvSpPr/>
      </dsp:nvSpPr>
      <dsp:spPr>
        <a:xfrm>
          <a:off x="0" y="2986996"/>
          <a:ext cx="6533166"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b="1" kern="1200"/>
            <a:t>ANEAQ et référentiel national de l’AQ</a:t>
          </a:r>
          <a:endParaRPr lang="en-US" sz="2500" kern="1200"/>
        </a:p>
      </dsp:txBody>
      <dsp:txXfrm>
        <a:off x="29271" y="3016267"/>
        <a:ext cx="6474624" cy="541083"/>
      </dsp:txXfrm>
    </dsp:sp>
    <dsp:sp modelId="{B7FD2736-5A32-4D4A-9E45-C05CE8702286}">
      <dsp:nvSpPr>
        <dsp:cNvPr id="0" name=""/>
        <dsp:cNvSpPr/>
      </dsp:nvSpPr>
      <dsp:spPr>
        <a:xfrm>
          <a:off x="0" y="3658621"/>
          <a:ext cx="6533166" cy="59962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FR" sz="2500" b="1" kern="1200"/>
            <a:t>Défis et perspectives de l’AQ en ES au Maroc</a:t>
          </a:r>
          <a:endParaRPr lang="en-US" sz="2500" kern="1200"/>
        </a:p>
      </dsp:txBody>
      <dsp:txXfrm>
        <a:off x="29271" y="3687892"/>
        <a:ext cx="6474624" cy="5410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09ED84-E142-4338-9761-968A30070AEB}">
      <dsp:nvSpPr>
        <dsp:cNvPr id="0" name=""/>
        <dsp:cNvSpPr/>
      </dsp:nvSpPr>
      <dsp:spPr>
        <a:xfrm>
          <a:off x="4660"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Charte nationale de l’éducation et de la formation</a:t>
          </a:r>
        </a:p>
      </dsp:txBody>
      <dsp:txXfrm>
        <a:off x="4660" y="2168248"/>
        <a:ext cx="1463618" cy="919335"/>
      </dsp:txXfrm>
    </dsp:sp>
    <dsp:sp modelId="{49B090C5-2AB9-4DA3-8E4B-F5205467214F}">
      <dsp:nvSpPr>
        <dsp:cNvPr id="0" name=""/>
        <dsp:cNvSpPr/>
      </dsp:nvSpPr>
      <dsp:spPr>
        <a:xfrm>
          <a:off x="1488351" y="2506415"/>
          <a:ext cx="219542" cy="243000"/>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ED6538-7BAD-4335-95F3-4F11F375CAFB}">
      <dsp:nvSpPr>
        <dsp:cNvPr id="0" name=""/>
        <dsp:cNvSpPr/>
      </dsp:nvSpPr>
      <dsp:spPr>
        <a:xfrm>
          <a:off x="1727965"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Loi 01.00</a:t>
          </a:r>
        </a:p>
      </dsp:txBody>
      <dsp:txXfrm>
        <a:off x="1727965" y="2168248"/>
        <a:ext cx="1463618" cy="919335"/>
      </dsp:txXfrm>
    </dsp:sp>
    <dsp:sp modelId="{3770FC91-33BE-4A41-BBF2-3D78BE543DE3}">
      <dsp:nvSpPr>
        <dsp:cNvPr id="0" name=""/>
        <dsp:cNvSpPr/>
      </dsp:nvSpPr>
      <dsp:spPr>
        <a:xfrm>
          <a:off x="3211656" y="2506415"/>
          <a:ext cx="219542" cy="243000"/>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EEC891-23AC-4F5C-ADB2-54A656B12E00}">
      <dsp:nvSpPr>
        <dsp:cNvPr id="0" name=""/>
        <dsp:cNvSpPr/>
      </dsp:nvSpPr>
      <dsp:spPr>
        <a:xfrm>
          <a:off x="3451271"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Réforme LMD</a:t>
          </a:r>
        </a:p>
      </dsp:txBody>
      <dsp:txXfrm>
        <a:off x="3451271" y="2168248"/>
        <a:ext cx="1463618" cy="919335"/>
      </dsp:txXfrm>
    </dsp:sp>
    <dsp:sp modelId="{5C5D47CF-1D8E-4FD1-B5A9-1CC6693720FE}">
      <dsp:nvSpPr>
        <dsp:cNvPr id="0" name=""/>
        <dsp:cNvSpPr/>
      </dsp:nvSpPr>
      <dsp:spPr>
        <a:xfrm>
          <a:off x="4934961" y="2506415"/>
          <a:ext cx="219542" cy="243000"/>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3832A60-4232-4DB6-A949-961205639404}">
      <dsp:nvSpPr>
        <dsp:cNvPr id="0" name=""/>
        <dsp:cNvSpPr/>
      </dsp:nvSpPr>
      <dsp:spPr>
        <a:xfrm>
          <a:off x="5174576"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Programme d’urgence</a:t>
          </a:r>
        </a:p>
      </dsp:txBody>
      <dsp:txXfrm>
        <a:off x="5174576" y="2168248"/>
        <a:ext cx="1463618" cy="919335"/>
      </dsp:txXfrm>
    </dsp:sp>
    <dsp:sp modelId="{02740E2F-08C9-44BB-BC49-F23B22057FEE}">
      <dsp:nvSpPr>
        <dsp:cNvPr id="0" name=""/>
        <dsp:cNvSpPr/>
      </dsp:nvSpPr>
      <dsp:spPr>
        <a:xfrm>
          <a:off x="6658267" y="2506415"/>
          <a:ext cx="219542" cy="243000"/>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693114-9AEE-4CEB-9A15-FAC48E46E714}">
      <dsp:nvSpPr>
        <dsp:cNvPr id="0" name=""/>
        <dsp:cNvSpPr/>
      </dsp:nvSpPr>
      <dsp:spPr>
        <a:xfrm>
          <a:off x="6897882"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Création de l’ANEAQ</a:t>
          </a:r>
        </a:p>
      </dsp:txBody>
      <dsp:txXfrm>
        <a:off x="6897882" y="2168248"/>
        <a:ext cx="1463618" cy="919335"/>
      </dsp:txXfrm>
    </dsp:sp>
    <dsp:sp modelId="{14902CB5-32FC-40EF-A75D-7559ADBFAF74}">
      <dsp:nvSpPr>
        <dsp:cNvPr id="0" name=""/>
        <dsp:cNvSpPr/>
      </dsp:nvSpPr>
      <dsp:spPr>
        <a:xfrm>
          <a:off x="8381572" y="2506415"/>
          <a:ext cx="219542" cy="243000"/>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18EF77-4730-408B-825C-8D2DF389A5A2}">
      <dsp:nvSpPr>
        <dsp:cNvPr id="0" name=""/>
        <dsp:cNvSpPr/>
      </dsp:nvSpPr>
      <dsp:spPr>
        <a:xfrm>
          <a:off x="8621187"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Vision stratégique 2015 – 2030 et  loi cadre 51-17</a:t>
          </a:r>
        </a:p>
      </dsp:txBody>
      <dsp:txXfrm>
        <a:off x="8621187" y="2168248"/>
        <a:ext cx="1463618" cy="919335"/>
      </dsp:txXfrm>
    </dsp:sp>
    <dsp:sp modelId="{88AABC2C-3564-4575-904F-EA2B091D36B7}">
      <dsp:nvSpPr>
        <dsp:cNvPr id="0" name=""/>
        <dsp:cNvSpPr/>
      </dsp:nvSpPr>
      <dsp:spPr>
        <a:xfrm>
          <a:off x="10104878" y="2506415"/>
          <a:ext cx="219542" cy="243000"/>
        </a:xfrm>
        <a:prstGeom prst="rightArrow">
          <a:avLst>
            <a:gd name="adj1" fmla="val 50000"/>
            <a:gd name="adj2" fmla="val 5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B3809A-1B76-4C69-B97D-6DC2CCF3354A}">
      <dsp:nvSpPr>
        <dsp:cNvPr id="0" name=""/>
        <dsp:cNvSpPr/>
      </dsp:nvSpPr>
      <dsp:spPr>
        <a:xfrm>
          <a:off x="10344493" y="2168248"/>
          <a:ext cx="1463618" cy="91933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488950">
            <a:lnSpc>
              <a:spcPct val="90000"/>
            </a:lnSpc>
            <a:spcBef>
              <a:spcPct val="0"/>
            </a:spcBef>
            <a:spcAft>
              <a:spcPct val="35000"/>
            </a:spcAft>
            <a:buNone/>
          </a:pPr>
          <a:r>
            <a:rPr lang="fr-MA" sz="1100" b="1" kern="1200" dirty="0"/>
            <a:t>Publication du référentiel national de l’AQ par l’ANEAQ</a:t>
          </a:r>
        </a:p>
      </dsp:txBody>
      <dsp:txXfrm>
        <a:off x="10344493" y="2168248"/>
        <a:ext cx="1463618" cy="9193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60355-0AA7-4287-9B6D-8ED5C702E184}">
      <dsp:nvSpPr>
        <dsp:cNvPr id="0" name=""/>
        <dsp:cNvSpPr/>
      </dsp:nvSpPr>
      <dsp:spPr>
        <a:xfrm>
          <a:off x="959850" y="983500"/>
          <a:ext cx="1454962" cy="14549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A05FDB-CBEB-4A6C-B896-DD54FCB5A590}">
      <dsp:nvSpPr>
        <dsp:cNvPr id="0" name=""/>
        <dsp:cNvSpPr/>
      </dsp:nvSpPr>
      <dsp:spPr>
        <a:xfrm>
          <a:off x="70706" y="2822462"/>
          <a:ext cx="323324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Passage </a:t>
          </a:r>
          <a:r>
            <a:rPr lang="en-US" sz="1800" kern="1200" dirty="0" err="1"/>
            <a:t>d’une</a:t>
          </a:r>
          <a:r>
            <a:rPr lang="en-US" sz="1800" kern="1200" dirty="0"/>
            <a:t> </a:t>
          </a:r>
          <a:r>
            <a:rPr lang="en-US" sz="1800" kern="1200" dirty="0" err="1"/>
            <a:t>évaluation</a:t>
          </a:r>
          <a:r>
            <a:rPr lang="en-US" sz="1800" kern="1200" dirty="0"/>
            <a:t> </a:t>
          </a:r>
          <a:r>
            <a:rPr lang="en-US" sz="1800" kern="1200" dirty="0" err="1"/>
            <a:t>ponctuelle</a:t>
          </a:r>
          <a:r>
            <a:rPr lang="en-US" sz="1800" kern="1200" dirty="0"/>
            <a:t> à un </a:t>
          </a:r>
          <a:r>
            <a:rPr lang="en-US" sz="1800" kern="1200" dirty="0" err="1"/>
            <a:t>système</a:t>
          </a:r>
          <a:r>
            <a:rPr lang="en-US" sz="1800" kern="1200" dirty="0"/>
            <a:t> </a:t>
          </a:r>
          <a:r>
            <a:rPr lang="en-US" sz="1800" kern="1200" dirty="0" err="1"/>
            <a:t>structuré</a:t>
          </a:r>
          <a:r>
            <a:rPr lang="en-US" sz="1800" kern="1200" dirty="0"/>
            <a:t>.</a:t>
          </a:r>
        </a:p>
      </dsp:txBody>
      <dsp:txXfrm>
        <a:off x="70706" y="2822462"/>
        <a:ext cx="3233249" cy="720000"/>
      </dsp:txXfrm>
    </dsp:sp>
    <dsp:sp modelId="{85D438AB-E93A-4AB8-850D-DF43C471DF99}">
      <dsp:nvSpPr>
        <dsp:cNvPr id="0" name=""/>
        <dsp:cNvSpPr/>
      </dsp:nvSpPr>
      <dsp:spPr>
        <a:xfrm>
          <a:off x="4758918" y="983500"/>
          <a:ext cx="1454962" cy="14549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4F70909-FE91-492D-B9E4-B44C39480100}">
      <dsp:nvSpPr>
        <dsp:cNvPr id="0" name=""/>
        <dsp:cNvSpPr/>
      </dsp:nvSpPr>
      <dsp:spPr>
        <a:xfrm>
          <a:off x="3869775" y="2822462"/>
          <a:ext cx="323324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t>AQ </a:t>
          </a:r>
          <a:r>
            <a:rPr lang="en-US" sz="1800" kern="1200" dirty="0" err="1"/>
            <a:t>comme</a:t>
          </a:r>
          <a:r>
            <a:rPr lang="en-US" sz="1800" kern="1200" dirty="0"/>
            <a:t> levier </a:t>
          </a:r>
          <a:r>
            <a:rPr lang="en-US" sz="1800" kern="1200" dirty="0" err="1"/>
            <a:t>stratégique</a:t>
          </a:r>
          <a:r>
            <a:rPr lang="en-US" sz="1800" kern="1200" dirty="0"/>
            <a:t> de transformation.</a:t>
          </a:r>
        </a:p>
      </dsp:txBody>
      <dsp:txXfrm>
        <a:off x="3869775" y="2822462"/>
        <a:ext cx="3233249" cy="720000"/>
      </dsp:txXfrm>
    </dsp:sp>
    <dsp:sp modelId="{33186675-6AD9-4900-99EF-ED9E97884E71}">
      <dsp:nvSpPr>
        <dsp:cNvPr id="0" name=""/>
        <dsp:cNvSpPr/>
      </dsp:nvSpPr>
      <dsp:spPr>
        <a:xfrm>
          <a:off x="8557987" y="983500"/>
          <a:ext cx="1454962" cy="14549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ECD979-7E9A-4DD5-BD24-7485AACB2F79}">
      <dsp:nvSpPr>
        <dsp:cNvPr id="0" name=""/>
        <dsp:cNvSpPr/>
      </dsp:nvSpPr>
      <dsp:spPr>
        <a:xfrm>
          <a:off x="7668843" y="2822462"/>
          <a:ext cx="3233249"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err="1"/>
            <a:t>Enjeu</a:t>
          </a:r>
          <a:r>
            <a:rPr lang="en-US" sz="1800" kern="1200" dirty="0"/>
            <a:t> : </a:t>
          </a:r>
          <a:r>
            <a:rPr lang="en-US" sz="1800" kern="1200" dirty="0" err="1"/>
            <a:t>consolider</a:t>
          </a:r>
          <a:r>
            <a:rPr lang="en-US" sz="1800" kern="1200" dirty="0"/>
            <a:t> </a:t>
          </a:r>
          <a:r>
            <a:rPr lang="en-US" sz="1800" kern="1200" dirty="0" err="1"/>
            <a:t>l’impact</a:t>
          </a:r>
          <a:r>
            <a:rPr lang="en-US" sz="1800" kern="1200" dirty="0"/>
            <a:t> sur la </a:t>
          </a:r>
          <a:r>
            <a:rPr lang="en-US" sz="1800" kern="1200" dirty="0" err="1"/>
            <a:t>qualité</a:t>
          </a:r>
          <a:r>
            <a:rPr lang="en-US" sz="1800" kern="1200" dirty="0"/>
            <a:t> </a:t>
          </a:r>
          <a:r>
            <a:rPr lang="en-US" sz="1800" kern="1200" dirty="0" err="1"/>
            <a:t>réelle</a:t>
          </a:r>
          <a:r>
            <a:rPr lang="en-US" sz="1800" kern="1200" dirty="0"/>
            <a:t> des </a:t>
          </a:r>
          <a:r>
            <a:rPr lang="en-US" sz="1800" kern="1200" dirty="0" err="1"/>
            <a:t>apprentissages</a:t>
          </a:r>
          <a:r>
            <a:rPr lang="en-US" sz="1800" kern="1200" dirty="0"/>
            <a:t>.</a:t>
          </a:r>
        </a:p>
      </dsp:txBody>
      <dsp:txXfrm>
        <a:off x="7668843" y="2822462"/>
        <a:ext cx="3233249" cy="7200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6/7/layout/BasicProcessNew">
  <dgm:title val="Basic Process New"/>
  <dgm:desc val=""/>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fact="0.15"/>
      <dgm:constr type="h" for="ch" forName="sibTrans" op="equ"/>
    </dgm:constrLst>
    <dgm:ruleLst>
      <dgm:rule type="h" for="ch" forName="sibTrans" val="6.75" fact="NaN" max="NaN"/>
      <dgm:rule type="w" for="ch" forName="sibTrans" val="8.75" fact="NaN" max="NaN"/>
    </dgm:ruleLst>
    <dgm:forEach name="nodesForEach" axis="ch" ptType="node">
      <dgm:layoutNode name="node">
        <dgm:varLst>
          <dgm:bulletEnabled val="1"/>
        </dgm:varLst>
        <dgm:alg type="tx"/>
        <dgm:shape xmlns:r="http://schemas.openxmlformats.org/officeDocument/2006/relationships" type="rect" r:blip="">
          <dgm:adjLst>
            <dgm:adj idx="1" val="0.1"/>
          </dgm:adjLst>
        </dgm:shape>
        <dgm:presOf axis="desOrSelf" ptType="node"/>
        <dgm:constrLst>
          <dgm:constr type="h" refType="w" fact="0.6"/>
          <dgm:constr type="lMarg" val="12"/>
          <dgm:constr type="rMarg" val="12"/>
          <dgm:constr type="tMarg" val="12"/>
          <dgm:constr type="bMarg" val="12"/>
        </dgm:constrLst>
        <dgm:ruleLst>
          <dgm:rule type="primFontSz" val="11" fact="NaN" max="NaN"/>
          <dgm:rule type="primFontSz" val="18" fact="NaN" max="NaN"/>
          <dgm:rule type="h" val="NaN" fact="1.5" max="NaN"/>
          <dgm:rule type="primFontSz" val="11" fact="NaN" max="NaN"/>
          <dgm:rule type="h" val="INF" fact="NaN" max="NaN"/>
        </dgm:ruleLst>
      </dgm:layoutNode>
      <dgm:forEach name="sibTransForEach" axis="followSib" ptType="sibTrans" cnt="1">
        <dgm:layoutNode name="sibTransSpacerBeforeConnector" styleLbl="node1">
          <dgm:alg type="sp"/>
          <dgm:shape xmlns:r="http://schemas.openxmlformats.org/officeDocument/2006/relationships" r:blip="">
            <dgm:adjLst/>
          </dgm:shape>
          <dgm:constrLst>
            <dgm:constr type="w" val="4.5"/>
          </dgm:constrLst>
          <dgm:presOf/>
          <dgm:ruleLst>
            <dgm:rule type="w" val="4.5" fact="NaN" max="NaN"/>
          </dgm:ruleLst>
        </dgm:layoutNode>
        <dgm:layoutNode name="sibTrans" styleLbl="node1">
          <dgm:alg type="sp"/>
          <dgm:shape xmlns:r="http://schemas.openxmlformats.org/officeDocument/2006/relationships" type="rightArrow" r:blip="">
            <dgm:adjLst>
              <dgm:adj idx="1" val="0.5"/>
            </dgm:adjLst>
          </dgm:shape>
          <dgm:presOf axis="self"/>
          <dgm:constrLst>
            <dgm:constr type="h" val="6.75"/>
          </dgm:constrLst>
          <dgm:ruleLst>
            <dgm:rule type="h" val="6.75" fact="NaN" max="NaN"/>
            <dgm:rule type="w" val="8.75" fact="NaN" max="NaN"/>
          </dgm:ruleLst>
        </dgm:layoutNode>
        <dgm:layoutNode name="sibTransSpacerAfterConnector">
          <dgm:alg type="sp"/>
          <dgm:shape xmlns:r="http://schemas.openxmlformats.org/officeDocument/2006/relationships" r:blip="">
            <dgm:adjLst/>
          </dgm:shape>
          <dgm:constrLst>
            <dgm:constr type="w" val="4.5"/>
          </dgm:constrLst>
          <dgm:presOf/>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M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F98B87-1482-4FFF-954B-A6C57D69E1B9}" type="datetimeFigureOut">
              <a:rPr lang="fr-MA" smtClean="0"/>
              <a:t>13/12/2025</a:t>
            </a:fld>
            <a:endParaRPr lang="fr-MA"/>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M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MA"/>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M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ED2D40-0612-41AB-B55C-D5ED658AAA7F}" type="slidenum">
              <a:rPr lang="fr-MA" smtClean="0"/>
              <a:t>‹N°›</a:t>
            </a:fld>
            <a:endParaRPr lang="fr-MA"/>
          </a:p>
        </p:txBody>
      </p:sp>
    </p:spTree>
    <p:extLst>
      <p:ext uri="{BB962C8B-B14F-4D97-AF65-F5344CB8AC3E}">
        <p14:creationId xmlns:p14="http://schemas.microsoft.com/office/powerpoint/2010/main" val="387518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40955-F172-C826-27A1-8E44508D284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3B51108-FEBC-9B00-70ED-3DAF5941772F}"/>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6B7DC9BC-BE1C-1B0D-0DD8-3A33BDC89349}"/>
              </a:ext>
            </a:extLst>
          </p:cNvPr>
          <p:cNvSpPr>
            <a:spLocks noGrp="1"/>
          </p:cNvSpPr>
          <p:nvPr>
            <p:ph type="body" idx="1"/>
          </p:nvPr>
        </p:nvSpPr>
        <p:spPr/>
        <p:txBody>
          <a:bodyPr>
            <a:normAutofit/>
          </a:bodyPr>
          <a:lstStyle/>
          <a:p>
            <a:r>
              <a:rPr lang="fr-FR" sz="2600" baseline="0" dirty="0"/>
              <a:t> </a:t>
            </a:r>
            <a:endParaRPr lang="fr-FR" sz="2600" dirty="0"/>
          </a:p>
          <a:p>
            <a:endParaRPr lang="fr-FR" sz="2600" dirty="0"/>
          </a:p>
        </p:txBody>
      </p:sp>
      <p:sp>
        <p:nvSpPr>
          <p:cNvPr id="4" name="Espace réservé du numéro de diapositive 3">
            <a:extLst>
              <a:ext uri="{FF2B5EF4-FFF2-40B4-BE49-F238E27FC236}">
                <a16:creationId xmlns:a16="http://schemas.microsoft.com/office/drawing/2014/main" id="{2B3EAB66-D44A-54B9-C2BA-D2E7CFA03092}"/>
              </a:ext>
            </a:extLst>
          </p:cNvPr>
          <p:cNvSpPr>
            <a:spLocks noGrp="1"/>
          </p:cNvSpPr>
          <p:nvPr>
            <p:ph type="sldNum" sz="quarter" idx="10"/>
          </p:nvPr>
        </p:nvSpPr>
        <p:spPr/>
        <p:txBody>
          <a:bodyPr/>
          <a:lstStyle/>
          <a:p>
            <a:fld id="{64E96EFE-1963-4E29-99E2-1C41A54ABE4F}" type="slidenum">
              <a:rPr lang="fr-FR" smtClean="0"/>
              <a:pPr/>
              <a:t>5</a:t>
            </a:fld>
            <a:endParaRPr lang="fr-FR" dirty="0"/>
          </a:p>
        </p:txBody>
      </p:sp>
    </p:spTree>
    <p:extLst>
      <p:ext uri="{BB962C8B-B14F-4D97-AF65-F5344CB8AC3E}">
        <p14:creationId xmlns:p14="http://schemas.microsoft.com/office/powerpoint/2010/main" val="1907373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Pour comprendre où en est aujourd’hui l’assurance qualité au Maroc, il faut revenir un peu en arrière. L’intérêt pour la qualité ne date pas d’hier. À partir de la fin des années 1990, l’État marocain a pris conscience que l’élargissement de l’accès à l’enseignement supérieur devait impérativement s’accompagner d’un effort sur la qualité.</a:t>
            </a:r>
          </a:p>
          <a:p>
            <a:r>
              <a:rPr lang="fr-FR" dirty="0"/>
              <a:t>La Charte Nationale de 1999 a été le premier texte à affirmer clairement que l’évaluation devait devenir une pratique régulière dans le système éducatif. Ensuite, la Loi 01.00 en 2000 a apporté deux changements majeurs : plus d’autonomie pour les universités, et surtout l’obligation de mettre en place des mécanismes d’évaluation continue.</a:t>
            </a:r>
          </a:p>
          <a:p>
            <a:r>
              <a:rPr lang="fr-FR" dirty="0"/>
              <a:t>Au début des années 2000, le Maroc adopte aussi le système LMD, inspiré du modèle européen. L’objectif était de moderniser les formations, d’harmoniser les diplômes et, indirectement, de renforcer la qualité pédagogique.</a:t>
            </a:r>
          </a:p>
          <a:p>
            <a:r>
              <a:rPr lang="fr-FR" dirty="0"/>
              <a:t>Malgré ces réformes, les démarches qualité restaient encore assez dispersées. On trouvait quelques initiatives locales d’auto-évaluation, souvent portées par des projets internationaux comme TEMPUS, mais il n’y avait pas encore de vision nationale unifiée.</a:t>
            </a:r>
          </a:p>
          <a:p>
            <a:r>
              <a:rPr lang="fr-FR" dirty="0"/>
              <a:t>La vraie structuration arrive en 2014 avec la création de l’ANEAQ, qui devient l’agence chargée de coordonner et de piloter l’assurance qualité à l’échelle nationale. C’est seulement à partir de là que le Maroc commence à avoir un dispositif cohérent, avec un cadre légal, des standards, et plus tard, en 2020, un référentiel national d’AQ.</a:t>
            </a:r>
          </a:p>
          <a:p>
            <a:r>
              <a:rPr lang="fr-FR" dirty="0"/>
              <a:t>Donc, quand on observe le parcours marocain, on voit une évolution progressive : on passe d’initiatives isolées à un véritable système national d’assurance qualité. Comprendre cette trajectoire est essentiel, car elle explique beaucoup des enjeux et des défis que rencontrent aujourd’hui les universités dans la mise en œuvre de l’AQ.</a:t>
            </a:r>
          </a:p>
          <a:p>
            <a:endParaRPr lang="fr-MA" dirty="0"/>
          </a:p>
        </p:txBody>
      </p:sp>
      <p:sp>
        <p:nvSpPr>
          <p:cNvPr id="4" name="Espace réservé du numéro de diapositive 3"/>
          <p:cNvSpPr>
            <a:spLocks noGrp="1"/>
          </p:cNvSpPr>
          <p:nvPr>
            <p:ph type="sldNum" sz="quarter" idx="5"/>
          </p:nvPr>
        </p:nvSpPr>
        <p:spPr/>
        <p:txBody>
          <a:bodyPr/>
          <a:lstStyle/>
          <a:p>
            <a:fld id="{11ED2D40-0612-41AB-B55C-D5ED658AAA7F}" type="slidenum">
              <a:rPr lang="fr-MA" smtClean="0"/>
              <a:t>6</a:t>
            </a:fld>
            <a:endParaRPr lang="fr-MA"/>
          </a:p>
        </p:txBody>
      </p:sp>
    </p:spTree>
    <p:extLst>
      <p:ext uri="{BB962C8B-B14F-4D97-AF65-F5344CB8AC3E}">
        <p14:creationId xmlns:p14="http://schemas.microsoft.com/office/powerpoint/2010/main" val="3030053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DD904-E717-AC7E-360F-A160A75B832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4AB178E-81DB-B50A-A29A-0BD92D1F1A4F}"/>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049D8EFB-1066-45ED-82B6-C59387601988}"/>
              </a:ext>
            </a:extLst>
          </p:cNvPr>
          <p:cNvSpPr>
            <a:spLocks noGrp="1"/>
          </p:cNvSpPr>
          <p:nvPr>
            <p:ph type="body" idx="1"/>
          </p:nvPr>
        </p:nvSpPr>
        <p:spPr/>
        <p:txBody>
          <a:bodyPr>
            <a:normAutofit fontScale="32500" lnSpcReduction="20000"/>
          </a:bodyPr>
          <a:lstStyle/>
          <a:p>
            <a:r>
              <a:rPr lang="fr-FR" sz="2600" baseline="0" dirty="0"/>
              <a:t> </a:t>
            </a:r>
            <a:r>
              <a:rPr lang="fr-FR" sz="2800" dirty="0"/>
              <a:t>Quand on observe l’évolution de l’assurance qualité au Maroc, on se rend vite compte qu’elle ne s’est pas construite en vase clos. Elle a été fortement influencée par plusieurs dynamiques internationales qui ont joué un rôle clé dans la manière dont le dispositif marocain a été pensé et structuré.</a:t>
            </a:r>
          </a:p>
          <a:p>
            <a:r>
              <a:rPr lang="fr-FR" sz="2800" dirty="0"/>
              <a:t>La première grande influence vient du </a:t>
            </a:r>
            <a:r>
              <a:rPr lang="fr-FR" sz="2800" b="1" dirty="0"/>
              <a:t>modèle européen</a:t>
            </a:r>
            <a:r>
              <a:rPr lang="fr-FR" sz="2800" dirty="0"/>
              <a:t>, notamment à travers le Processus de Bologne. C’est ce mouvement qui a inspiré l’adoption du système </a:t>
            </a:r>
            <a:r>
              <a:rPr lang="fr-FR" sz="2800" b="1" dirty="0"/>
              <a:t>LMD en 2003</a:t>
            </a:r>
            <a:r>
              <a:rPr lang="fr-FR" sz="2800" dirty="0"/>
              <a:t>. L’objectif était d’harmoniser les diplômes, de faciliter la mobilité et de construire un enseignement supérieur plus lisible au niveau international. Cela a aussi introduit une logique de standards et d’apprentissage par compétences, qui reste aujourd’hui fortement liée à la qualité.</a:t>
            </a:r>
          </a:p>
          <a:p>
            <a:r>
              <a:rPr lang="fr-FR" sz="2800" dirty="0"/>
              <a:t>Ensuite, il y a eu une série de </a:t>
            </a:r>
            <a:r>
              <a:rPr lang="fr-FR" sz="2800" b="1" dirty="0"/>
              <a:t>coopérations européennes</a:t>
            </a:r>
            <a:r>
              <a:rPr lang="fr-FR" sz="2800" dirty="0"/>
              <a:t>, comme les projets TEMPUS, qui ont contribué à introduire la notion de “culture qualité” dans certaines universités marocaines. Mais l’influence la plus structurante vient sans doute du </a:t>
            </a:r>
            <a:r>
              <a:rPr lang="fr-FR" sz="2800" b="1" dirty="0"/>
              <a:t>projet </a:t>
            </a:r>
            <a:r>
              <a:rPr lang="fr-FR" sz="2800" b="1" dirty="0" err="1"/>
              <a:t>Twinning</a:t>
            </a:r>
            <a:r>
              <a:rPr lang="fr-FR" sz="2800" b="1" dirty="0"/>
              <a:t> UE–Maroc</a:t>
            </a:r>
            <a:r>
              <a:rPr lang="fr-FR" sz="2800" dirty="0"/>
              <a:t>, mené entre 2020 et 2021. Ce projet a accompagné l’ANEAQ dans la mise en place de méthodologies d’évaluation alignées sur les standards de l’ENQA, ce qui a permis de renforcer la crédibilité du dispositif marocain.</a:t>
            </a:r>
          </a:p>
          <a:p>
            <a:r>
              <a:rPr lang="fr-FR" sz="2800" dirty="0"/>
              <a:t>Le Maroc s’inscrit aussi dans une dynamique régionale, avec des initiatives comme </a:t>
            </a:r>
            <a:r>
              <a:rPr lang="fr-FR" sz="2800" b="1" dirty="0"/>
              <a:t>HAQAA</a:t>
            </a:r>
            <a:r>
              <a:rPr lang="fr-FR" sz="2800" dirty="0"/>
              <a:t> et son implication dans </a:t>
            </a:r>
            <a:r>
              <a:rPr lang="fr-FR" sz="2800" b="1" dirty="0"/>
              <a:t>l’ANQAHE</a:t>
            </a:r>
            <a:r>
              <a:rPr lang="fr-FR" sz="2800" dirty="0"/>
              <a:t>, qui encouragent l’harmonisation des pratiques d’assurance qualité en Afrique et dans le monde arabe. Ces cadres régionaux ont aidé à structurer la réflexion nationale et à s’aligner avec des standards continentaux émergents.</a:t>
            </a:r>
          </a:p>
          <a:p>
            <a:r>
              <a:rPr lang="fr-FR" sz="2800" dirty="0"/>
              <a:t>Enfin, on retrouve aussi l’influence de </a:t>
            </a:r>
            <a:r>
              <a:rPr lang="fr-FR" sz="2800" b="1" dirty="0"/>
              <a:t>référentiels internationaux</a:t>
            </a:r>
            <a:r>
              <a:rPr lang="fr-FR" sz="2800" dirty="0"/>
              <a:t>, comme les </a:t>
            </a:r>
            <a:r>
              <a:rPr lang="fr-FR" sz="2800" b="1" dirty="0"/>
              <a:t>ESG européens</a:t>
            </a:r>
            <a:r>
              <a:rPr lang="fr-FR" sz="2800" dirty="0"/>
              <a:t> ou la norme </a:t>
            </a:r>
            <a:r>
              <a:rPr lang="fr-FR" sz="2800" b="1" dirty="0"/>
              <a:t>ISO 21001</a:t>
            </a:r>
            <a:r>
              <a:rPr lang="fr-FR" sz="2800" dirty="0"/>
              <a:t>, que certaines institutions marocaines utilisent pour renforcer leurs démarches internes.</a:t>
            </a:r>
          </a:p>
          <a:p>
            <a:r>
              <a:rPr lang="fr-FR" sz="2800" dirty="0"/>
              <a:t>Au final, ces différentes influences ont joué un rôle essentiel : elles ont permis au Maroc d’éviter de repartir de zéro, de s’appuyer sur des expériences internationales, et d’accélérer la structuration de son propre système d’assurance qualité. Elles ont aussi ouvert la voie vers une reconnaissance plus large des diplômes marocains à l’étranger.</a:t>
            </a:r>
            <a:endParaRPr lang="fr-FR" sz="2600" dirty="0"/>
          </a:p>
          <a:p>
            <a:endParaRPr lang="fr-FR" sz="2600" dirty="0"/>
          </a:p>
        </p:txBody>
      </p:sp>
      <p:sp>
        <p:nvSpPr>
          <p:cNvPr id="4" name="Espace réservé du numéro de diapositive 3">
            <a:extLst>
              <a:ext uri="{FF2B5EF4-FFF2-40B4-BE49-F238E27FC236}">
                <a16:creationId xmlns:a16="http://schemas.microsoft.com/office/drawing/2014/main" id="{D5106BBF-355B-5B21-EE7B-2C72D0B2461D}"/>
              </a:ext>
            </a:extLst>
          </p:cNvPr>
          <p:cNvSpPr>
            <a:spLocks noGrp="1"/>
          </p:cNvSpPr>
          <p:nvPr>
            <p:ph type="sldNum" sz="quarter" idx="10"/>
          </p:nvPr>
        </p:nvSpPr>
        <p:spPr/>
        <p:txBody>
          <a:bodyPr/>
          <a:lstStyle/>
          <a:p>
            <a:fld id="{64E96EFE-1963-4E29-99E2-1C41A54ABE4F}" type="slidenum">
              <a:rPr lang="fr-FR" smtClean="0"/>
              <a:pPr/>
              <a:t>7</a:t>
            </a:fld>
            <a:endParaRPr lang="fr-FR" dirty="0"/>
          </a:p>
        </p:txBody>
      </p:sp>
    </p:spTree>
    <p:extLst>
      <p:ext uri="{BB962C8B-B14F-4D97-AF65-F5344CB8AC3E}">
        <p14:creationId xmlns:p14="http://schemas.microsoft.com/office/powerpoint/2010/main" val="4097244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defTabSz="914211">
              <a:defRPr/>
            </a:pPr>
            <a:endParaRPr lang="fr-FR" sz="2600" dirty="0"/>
          </a:p>
          <a:p>
            <a:pPr defTabSz="914211">
              <a:defRPr/>
            </a:pPr>
            <a:endParaRPr lang="fr-FR" dirty="0"/>
          </a:p>
        </p:txBody>
      </p:sp>
      <p:sp>
        <p:nvSpPr>
          <p:cNvPr id="4" name="Espace réservé du numéro de diapositive 3"/>
          <p:cNvSpPr>
            <a:spLocks noGrp="1"/>
          </p:cNvSpPr>
          <p:nvPr>
            <p:ph type="sldNum" sz="quarter" idx="10"/>
          </p:nvPr>
        </p:nvSpPr>
        <p:spPr/>
        <p:txBody>
          <a:bodyPr/>
          <a:lstStyle/>
          <a:p>
            <a:fld id="{64E96EFE-1963-4E29-99E2-1C41A54ABE4F}" type="slidenum">
              <a:rPr lang="fr-FR" smtClean="0"/>
              <a:pPr/>
              <a:t>8</a:t>
            </a:fld>
            <a:endParaRPr lang="fr-FR"/>
          </a:p>
        </p:txBody>
      </p:sp>
    </p:spTree>
    <p:extLst>
      <p:ext uri="{BB962C8B-B14F-4D97-AF65-F5344CB8AC3E}">
        <p14:creationId xmlns:p14="http://schemas.microsoft.com/office/powerpoint/2010/main" val="4232190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2600" baseline="0" dirty="0"/>
              <a:t> </a:t>
            </a:r>
            <a:endParaRPr lang="fr-FR" sz="2600" dirty="0"/>
          </a:p>
          <a:p>
            <a:endParaRPr lang="fr-FR" sz="2600" dirty="0"/>
          </a:p>
        </p:txBody>
      </p:sp>
      <p:sp>
        <p:nvSpPr>
          <p:cNvPr id="4" name="Espace réservé du numéro de diapositive 3"/>
          <p:cNvSpPr>
            <a:spLocks noGrp="1"/>
          </p:cNvSpPr>
          <p:nvPr>
            <p:ph type="sldNum" sz="quarter" idx="10"/>
          </p:nvPr>
        </p:nvSpPr>
        <p:spPr/>
        <p:txBody>
          <a:bodyPr/>
          <a:lstStyle/>
          <a:p>
            <a:fld id="{64E96EFE-1963-4E29-99E2-1C41A54ABE4F}" type="slidenum">
              <a:rPr lang="fr-FR" smtClean="0"/>
              <a:pPr/>
              <a:t>9</a:t>
            </a:fld>
            <a:endParaRPr lang="fr-FR" dirty="0"/>
          </a:p>
        </p:txBody>
      </p:sp>
    </p:spTree>
    <p:extLst>
      <p:ext uri="{BB962C8B-B14F-4D97-AF65-F5344CB8AC3E}">
        <p14:creationId xmlns:p14="http://schemas.microsoft.com/office/powerpoint/2010/main" val="3471749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3E39DE5E-C865-4964-8FCF-F4B5CC2E285D}" type="slidenum">
              <a:rPr lang="fr-FR" smtClean="0"/>
              <a:pPr/>
              <a:t>12</a:t>
            </a:fld>
            <a:endParaRPr lang="fr-FR"/>
          </a:p>
        </p:txBody>
      </p:sp>
    </p:spTree>
    <p:extLst>
      <p:ext uri="{BB962C8B-B14F-4D97-AF65-F5344CB8AC3E}">
        <p14:creationId xmlns:p14="http://schemas.microsoft.com/office/powerpoint/2010/main" val="985814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F135C-3436-601A-8A2C-D110D6C8D31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9990FAF-971B-8FBC-B831-A0319E9874CD}"/>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7EDCA33-2184-7976-645B-63FEEADEA396}"/>
              </a:ext>
            </a:extLst>
          </p:cNvPr>
          <p:cNvSpPr>
            <a:spLocks noGrp="1"/>
          </p:cNvSpPr>
          <p:nvPr>
            <p:ph type="body" idx="1"/>
          </p:nvPr>
        </p:nvSpPr>
        <p:spPr/>
        <p:txBody>
          <a:bodyPr>
            <a:normAutofit/>
          </a:bodyPr>
          <a:lstStyle/>
          <a:p>
            <a:r>
              <a:rPr lang="fr-FR" sz="2600" baseline="0" dirty="0"/>
              <a:t> </a:t>
            </a:r>
            <a:endParaRPr lang="fr-FR" sz="2600" dirty="0"/>
          </a:p>
          <a:p>
            <a:endParaRPr lang="fr-FR" sz="2600" dirty="0"/>
          </a:p>
        </p:txBody>
      </p:sp>
      <p:sp>
        <p:nvSpPr>
          <p:cNvPr id="4" name="Espace réservé du numéro de diapositive 3">
            <a:extLst>
              <a:ext uri="{FF2B5EF4-FFF2-40B4-BE49-F238E27FC236}">
                <a16:creationId xmlns:a16="http://schemas.microsoft.com/office/drawing/2014/main" id="{597D2A9D-CDFD-DA5F-C734-7D58DB2E5414}"/>
              </a:ext>
            </a:extLst>
          </p:cNvPr>
          <p:cNvSpPr>
            <a:spLocks noGrp="1"/>
          </p:cNvSpPr>
          <p:nvPr>
            <p:ph type="sldNum" sz="quarter" idx="10"/>
          </p:nvPr>
        </p:nvSpPr>
        <p:spPr/>
        <p:txBody>
          <a:bodyPr/>
          <a:lstStyle/>
          <a:p>
            <a:fld id="{64E96EFE-1963-4E29-99E2-1C41A54ABE4F}" type="slidenum">
              <a:rPr lang="fr-FR" smtClean="0"/>
              <a:pPr/>
              <a:t>13</a:t>
            </a:fld>
            <a:endParaRPr lang="fr-FR" dirty="0"/>
          </a:p>
        </p:txBody>
      </p:sp>
    </p:spTree>
    <p:extLst>
      <p:ext uri="{BB962C8B-B14F-4D97-AF65-F5344CB8AC3E}">
        <p14:creationId xmlns:p14="http://schemas.microsoft.com/office/powerpoint/2010/main" val="33136671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99060-4D6D-3FF5-BAE7-195A6833095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114C3C0-6C7D-E365-7C34-9115FE4AF621}"/>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B7D03AC-AABA-D3BA-AB33-A7897BAABE34}"/>
              </a:ext>
            </a:extLst>
          </p:cNvPr>
          <p:cNvSpPr>
            <a:spLocks noGrp="1"/>
          </p:cNvSpPr>
          <p:nvPr>
            <p:ph type="body" idx="1"/>
          </p:nvPr>
        </p:nvSpPr>
        <p:spPr/>
        <p:txBody>
          <a:bodyPr>
            <a:normAutofit/>
          </a:bodyPr>
          <a:lstStyle/>
          <a:p>
            <a:r>
              <a:rPr lang="fr-FR" sz="2600" baseline="0" dirty="0"/>
              <a:t> </a:t>
            </a:r>
            <a:endParaRPr lang="fr-FR" sz="2600" dirty="0"/>
          </a:p>
          <a:p>
            <a:endParaRPr lang="fr-FR" sz="2600" dirty="0"/>
          </a:p>
        </p:txBody>
      </p:sp>
      <p:sp>
        <p:nvSpPr>
          <p:cNvPr id="4" name="Espace réservé du numéro de diapositive 3">
            <a:extLst>
              <a:ext uri="{FF2B5EF4-FFF2-40B4-BE49-F238E27FC236}">
                <a16:creationId xmlns:a16="http://schemas.microsoft.com/office/drawing/2014/main" id="{904334F8-0925-5643-A7B6-E134C0D12180}"/>
              </a:ext>
            </a:extLst>
          </p:cNvPr>
          <p:cNvSpPr>
            <a:spLocks noGrp="1"/>
          </p:cNvSpPr>
          <p:nvPr>
            <p:ph type="sldNum" sz="quarter" idx="10"/>
          </p:nvPr>
        </p:nvSpPr>
        <p:spPr/>
        <p:txBody>
          <a:bodyPr/>
          <a:lstStyle/>
          <a:p>
            <a:fld id="{64E96EFE-1963-4E29-99E2-1C41A54ABE4F}" type="slidenum">
              <a:rPr lang="fr-FR" smtClean="0"/>
              <a:pPr/>
              <a:t>14</a:t>
            </a:fld>
            <a:endParaRPr lang="fr-FR" dirty="0"/>
          </a:p>
        </p:txBody>
      </p:sp>
    </p:spTree>
    <p:extLst>
      <p:ext uri="{BB962C8B-B14F-4D97-AF65-F5344CB8AC3E}">
        <p14:creationId xmlns:p14="http://schemas.microsoft.com/office/powerpoint/2010/main" val="1315029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91E072B-C86F-4910-81BE-3ECBC77D5FBB}" type="datetime1">
              <a:rPr lang="en-US" smtClean="0"/>
              <a:t>12/13/2025</a:t>
            </a:fld>
            <a:endParaRPr lang="en-US"/>
          </a:p>
        </p:txBody>
      </p:sp>
      <p:sp>
        <p:nvSpPr>
          <p:cNvPr id="5" name="Footer Placeholder 4"/>
          <p:cNvSpPr>
            <a:spLocks noGrp="1"/>
          </p:cNvSpPr>
          <p:nvPr>
            <p:ph type="ftr" sz="quarter" idx="11"/>
          </p:nvPr>
        </p:nvSpPr>
        <p:spPr/>
        <p:txBody>
          <a:bodyPr/>
          <a:lstStyle/>
          <a:p>
            <a:r>
              <a:rPr lang="fr-FR"/>
              <a:t>Medaccred V - 13 Décembre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8657CD1-005A-4D35-9786-5CB9FD6F5E25}" type="datetime1">
              <a:rPr lang="en-US" smtClean="0"/>
              <a:t>12/13/2025</a:t>
            </a:fld>
            <a:endParaRPr lang="en-US"/>
          </a:p>
        </p:txBody>
      </p:sp>
      <p:sp>
        <p:nvSpPr>
          <p:cNvPr id="5" name="Footer Placeholder 4"/>
          <p:cNvSpPr>
            <a:spLocks noGrp="1"/>
          </p:cNvSpPr>
          <p:nvPr>
            <p:ph type="ftr" sz="quarter" idx="11"/>
          </p:nvPr>
        </p:nvSpPr>
        <p:spPr/>
        <p:txBody>
          <a:bodyPr/>
          <a:lstStyle/>
          <a:p>
            <a:r>
              <a:rPr lang="fr-FR"/>
              <a:t>Medaccred V - 13 Décembre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A477BF-D74C-49F1-8798-2A5F2C7C36F1}" type="datetime1">
              <a:rPr lang="en-US" smtClean="0"/>
              <a:t>12/13/2025</a:t>
            </a:fld>
            <a:endParaRPr lang="en-US"/>
          </a:p>
        </p:txBody>
      </p:sp>
      <p:sp>
        <p:nvSpPr>
          <p:cNvPr id="5" name="Footer Placeholder 4"/>
          <p:cNvSpPr>
            <a:spLocks noGrp="1"/>
          </p:cNvSpPr>
          <p:nvPr>
            <p:ph type="ftr" sz="quarter" idx="11"/>
          </p:nvPr>
        </p:nvSpPr>
        <p:spPr/>
        <p:txBody>
          <a:bodyPr/>
          <a:lstStyle/>
          <a:p>
            <a:r>
              <a:rPr lang="fr-FR"/>
              <a:t>Medaccred V - 13 Décembre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F65091-C18F-40E6-B22D-8424DD827471}" type="datetime1">
              <a:rPr lang="en-US" smtClean="0"/>
              <a:t>12/13/2025</a:t>
            </a:fld>
            <a:endParaRPr lang="en-US"/>
          </a:p>
        </p:txBody>
      </p:sp>
      <p:sp>
        <p:nvSpPr>
          <p:cNvPr id="5" name="Footer Placeholder 4"/>
          <p:cNvSpPr>
            <a:spLocks noGrp="1"/>
          </p:cNvSpPr>
          <p:nvPr>
            <p:ph type="ftr" sz="quarter" idx="11"/>
          </p:nvPr>
        </p:nvSpPr>
        <p:spPr/>
        <p:txBody>
          <a:bodyPr/>
          <a:lstStyle/>
          <a:p>
            <a:r>
              <a:rPr lang="fr-FR"/>
              <a:t>Medaccred V - 13 Décembre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C6C76A-47A9-46BE-8134-C7A79B3A02F2}" type="datetime1">
              <a:rPr lang="en-US" smtClean="0"/>
              <a:t>12/13/2025</a:t>
            </a:fld>
            <a:endParaRPr lang="en-US"/>
          </a:p>
        </p:txBody>
      </p:sp>
      <p:sp>
        <p:nvSpPr>
          <p:cNvPr id="5" name="Footer Placeholder 4"/>
          <p:cNvSpPr>
            <a:spLocks noGrp="1"/>
          </p:cNvSpPr>
          <p:nvPr>
            <p:ph type="ftr" sz="quarter" idx="11"/>
          </p:nvPr>
        </p:nvSpPr>
        <p:spPr/>
        <p:txBody>
          <a:bodyPr/>
          <a:lstStyle/>
          <a:p>
            <a:r>
              <a:rPr lang="fr-FR"/>
              <a:t>Medaccred V - 13 Décembre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3631F8-434C-4E17-8F86-7551DFEB28DF}" type="datetime1">
              <a:rPr lang="en-US" smtClean="0"/>
              <a:t>12/13/2025</a:t>
            </a:fld>
            <a:endParaRPr lang="en-US"/>
          </a:p>
        </p:txBody>
      </p:sp>
      <p:sp>
        <p:nvSpPr>
          <p:cNvPr id="6" name="Footer Placeholder 5"/>
          <p:cNvSpPr>
            <a:spLocks noGrp="1"/>
          </p:cNvSpPr>
          <p:nvPr>
            <p:ph type="ftr" sz="quarter" idx="11"/>
          </p:nvPr>
        </p:nvSpPr>
        <p:spPr/>
        <p:txBody>
          <a:bodyPr/>
          <a:lstStyle/>
          <a:p>
            <a:r>
              <a:rPr lang="fr-FR"/>
              <a:t>Medaccred V - 13 Décembre 2025</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5FF2FE6-E978-4B7D-BD75-AAF75D332336}" type="datetime1">
              <a:rPr lang="en-US" smtClean="0"/>
              <a:t>12/13/2025</a:t>
            </a:fld>
            <a:endParaRPr lang="en-US"/>
          </a:p>
        </p:txBody>
      </p:sp>
      <p:sp>
        <p:nvSpPr>
          <p:cNvPr id="8" name="Footer Placeholder 7"/>
          <p:cNvSpPr>
            <a:spLocks noGrp="1"/>
          </p:cNvSpPr>
          <p:nvPr>
            <p:ph type="ftr" sz="quarter" idx="11"/>
          </p:nvPr>
        </p:nvSpPr>
        <p:spPr/>
        <p:txBody>
          <a:bodyPr/>
          <a:lstStyle/>
          <a:p>
            <a:r>
              <a:rPr lang="fr-FR"/>
              <a:t>Medaccred V - 13 Décembre 2025</a:t>
            </a:r>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E79A6D4-B244-454C-9116-49DB22B6B22E}" type="datetime1">
              <a:rPr lang="en-US" smtClean="0"/>
              <a:t>12/13/2025</a:t>
            </a:fld>
            <a:endParaRPr lang="en-US"/>
          </a:p>
        </p:txBody>
      </p:sp>
      <p:sp>
        <p:nvSpPr>
          <p:cNvPr id="4" name="Footer Placeholder 3"/>
          <p:cNvSpPr>
            <a:spLocks noGrp="1"/>
          </p:cNvSpPr>
          <p:nvPr>
            <p:ph type="ftr" sz="quarter" idx="11"/>
          </p:nvPr>
        </p:nvSpPr>
        <p:spPr/>
        <p:txBody>
          <a:bodyPr/>
          <a:lstStyle/>
          <a:p>
            <a:r>
              <a:rPr lang="fr-FR"/>
              <a:t>Medaccred V - 13 Décembre 2025</a:t>
            </a:r>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FBC8A-CE99-47E5-9282-0FA639A3B409}" type="datetime1">
              <a:rPr lang="en-US" smtClean="0"/>
              <a:t>12/13/2025</a:t>
            </a:fld>
            <a:endParaRPr lang="en-US"/>
          </a:p>
        </p:txBody>
      </p:sp>
      <p:sp>
        <p:nvSpPr>
          <p:cNvPr id="3" name="Footer Placeholder 2"/>
          <p:cNvSpPr>
            <a:spLocks noGrp="1"/>
          </p:cNvSpPr>
          <p:nvPr>
            <p:ph type="ftr" sz="quarter" idx="11"/>
          </p:nvPr>
        </p:nvSpPr>
        <p:spPr/>
        <p:txBody>
          <a:bodyPr/>
          <a:lstStyle/>
          <a:p>
            <a:r>
              <a:rPr lang="fr-FR"/>
              <a:t>Medaccred V - 13 Décembre 2025</a:t>
            </a:r>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7F0314-D882-48E2-AB19-F2D0C85EB290}" type="datetime1">
              <a:rPr lang="en-US" smtClean="0"/>
              <a:t>12/13/2025</a:t>
            </a:fld>
            <a:endParaRPr lang="en-US"/>
          </a:p>
        </p:txBody>
      </p:sp>
      <p:sp>
        <p:nvSpPr>
          <p:cNvPr id="6" name="Footer Placeholder 5"/>
          <p:cNvSpPr>
            <a:spLocks noGrp="1"/>
          </p:cNvSpPr>
          <p:nvPr>
            <p:ph type="ftr" sz="quarter" idx="11"/>
          </p:nvPr>
        </p:nvSpPr>
        <p:spPr/>
        <p:txBody>
          <a:bodyPr/>
          <a:lstStyle/>
          <a:p>
            <a:r>
              <a:rPr lang="fr-FR"/>
              <a:t>Medaccred V - 13 Décembre 2025</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ABA6263-A299-461D-9B9E-D146E7B8AB82}" type="datetime1">
              <a:rPr lang="en-US" smtClean="0"/>
              <a:t>12/13/2025</a:t>
            </a:fld>
            <a:endParaRPr lang="en-US"/>
          </a:p>
        </p:txBody>
      </p:sp>
      <p:sp>
        <p:nvSpPr>
          <p:cNvPr id="6" name="Footer Placeholder 5"/>
          <p:cNvSpPr>
            <a:spLocks noGrp="1"/>
          </p:cNvSpPr>
          <p:nvPr>
            <p:ph type="ftr" sz="quarter" idx="11"/>
          </p:nvPr>
        </p:nvSpPr>
        <p:spPr/>
        <p:txBody>
          <a:bodyPr/>
          <a:lstStyle/>
          <a:p>
            <a:r>
              <a:rPr lang="fr-FR"/>
              <a:t>Medaccred V - 13 Décembre 2025</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3A384-D21D-4CF9-9C15-4B5E4299DBC3}" type="datetime1">
              <a:rPr lang="en-US" smtClean="0"/>
              <a:t>12/13/2025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Medaccred V - 13 Décembre 2025</a:t>
            </a: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bmeia.gv.at/" TargetMode="External"/><Relationship Id="rId2" Type="http://schemas.openxmlformats.org/officeDocument/2006/relationships/hyperlink" Target="https://www.etf.europa.eu/" TargetMode="External"/><Relationship Id="rId1" Type="http://schemas.openxmlformats.org/officeDocument/2006/relationships/slideLayout" Target="../slideLayouts/slideLayout2.xml"/><Relationship Id="rId6" Type="http://schemas.openxmlformats.org/officeDocument/2006/relationships/hyperlink" Target="https://wenr.wes.org/" TargetMode="External"/><Relationship Id="rId5" Type="http://schemas.openxmlformats.org/officeDocument/2006/relationships/hyperlink" Target="https://files.eric.ed.gov/" TargetMode="External"/><Relationship Id="rId4" Type="http://schemas.openxmlformats.org/officeDocument/2006/relationships/hyperlink" Target="https://www.enssup.gov.ma/"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823D3-D619-407C-89E0-C6F6B1E7A4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47F8E3E-2FFA-4A0F-B3C7-E57ADDCFB4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33D939F1-7ABE-4D0E-946A-43F37F556A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3346102" cy="2510865"/>
            <a:chOff x="-305" y="-1"/>
            <a:chExt cx="3832880" cy="2876136"/>
          </a:xfrm>
        </p:grpSpPr>
        <p:sp>
          <p:nvSpPr>
            <p:cNvPr id="13" name="Freeform: Shape 12">
              <a:extLst>
                <a:ext uri="{FF2B5EF4-FFF2-40B4-BE49-F238E27FC236}">
                  <a16:creationId xmlns:a16="http://schemas.microsoft.com/office/drawing/2014/main" id="{63FE0426-0FE4-451E-A8BB-08DA6A6AC2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4A32F7E8-35B4-451F-AA07-AECF7CA1D5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E1097796-C3C8-4772-9EBD-9F5CA368F5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EC4BC137-BB50-4235-A83F-4B4EEE159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906664" y="2668185"/>
            <a:ext cx="10378366" cy="1110344"/>
          </a:xfrm>
        </p:spPr>
        <p:txBody>
          <a:bodyPr>
            <a:normAutofit lnSpcReduction="10000"/>
          </a:bodyPr>
          <a:lstStyle/>
          <a:p>
            <a:pPr marL="0" indent="0">
              <a:buNone/>
            </a:pPr>
            <a:r>
              <a:rPr lang="fr-FR" sz="3600" b="1" dirty="0">
                <a:solidFill>
                  <a:schemeClr val="tx2"/>
                </a:solidFill>
              </a:rPr>
              <a:t>L’Assurance Qualité dans l’Enseignement Supérieur au Maroc : Historique et enjeux</a:t>
            </a:r>
          </a:p>
        </p:txBody>
      </p:sp>
      <p:grpSp>
        <p:nvGrpSpPr>
          <p:cNvPr id="18" name="Group 17">
            <a:extLst>
              <a:ext uri="{FF2B5EF4-FFF2-40B4-BE49-F238E27FC236}">
                <a16:creationId xmlns:a16="http://schemas.microsoft.com/office/drawing/2014/main" id="{9DB3963A-4187-4A72-9DA4-CA6BADE229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9072780" y="3734338"/>
            <a:ext cx="3878664" cy="2368659"/>
            <a:chOff x="6867015" y="-1"/>
            <a:chExt cx="5324985" cy="3251912"/>
          </a:xfrm>
          <a:solidFill>
            <a:schemeClr val="accent5">
              <a:alpha val="10000"/>
            </a:schemeClr>
          </a:solidFill>
        </p:grpSpPr>
        <p:sp>
          <p:nvSpPr>
            <p:cNvPr id="19" name="Freeform: Shape 18">
              <a:extLst>
                <a:ext uri="{FF2B5EF4-FFF2-40B4-BE49-F238E27FC236}">
                  <a16:creationId xmlns:a16="http://schemas.microsoft.com/office/drawing/2014/main" id="{2428E75E-001A-4568-B035-574F1303E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4AC8CFC-1164-4525-82A0-25F75ADCF4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6F35C856-5B70-4CA2-BB8F-A37197D8F9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550FD8B0-DE97-47B1-84ED-67A3BD00FE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ZoneTexte 8">
            <a:extLst>
              <a:ext uri="{FF2B5EF4-FFF2-40B4-BE49-F238E27FC236}">
                <a16:creationId xmlns:a16="http://schemas.microsoft.com/office/drawing/2014/main" id="{7792217E-4746-EBAC-C67D-C4211676419D}"/>
              </a:ext>
            </a:extLst>
          </p:cNvPr>
          <p:cNvSpPr txBox="1"/>
          <p:nvPr/>
        </p:nvSpPr>
        <p:spPr>
          <a:xfrm>
            <a:off x="919727" y="3936213"/>
            <a:ext cx="6980263" cy="369332"/>
          </a:xfrm>
          <a:prstGeom prst="rect">
            <a:avLst/>
          </a:prstGeom>
          <a:noFill/>
        </p:spPr>
        <p:txBody>
          <a:bodyPr wrap="square">
            <a:spAutoFit/>
          </a:bodyPr>
          <a:lstStyle/>
          <a:p>
            <a:pPr marL="0" indent="0">
              <a:buFont typeface="Arial"/>
              <a:buNone/>
            </a:pPr>
            <a:r>
              <a:rPr lang="fr-FR" i="1" dirty="0">
                <a:solidFill>
                  <a:schemeClr val="accent6">
                    <a:lumMod val="50000"/>
                  </a:schemeClr>
                </a:solidFill>
              </a:rPr>
              <a:t>Khaoula Rais, Dr. Ali Ait Si </a:t>
            </a:r>
            <a:r>
              <a:rPr lang="fr-FR" i="1" dirty="0" err="1">
                <a:solidFill>
                  <a:schemeClr val="accent6">
                    <a:lumMod val="50000"/>
                  </a:schemeClr>
                </a:solidFill>
              </a:rPr>
              <a:t>Mhamed</a:t>
            </a:r>
            <a:r>
              <a:rPr lang="fr-FR" i="1" dirty="0">
                <a:solidFill>
                  <a:schemeClr val="accent6">
                    <a:lumMod val="50000"/>
                  </a:schemeClr>
                </a:solidFill>
              </a:rPr>
              <a:t>, Dr. Ali </a:t>
            </a:r>
            <a:r>
              <a:rPr lang="fr-FR" i="1" dirty="0" err="1">
                <a:solidFill>
                  <a:schemeClr val="accent6">
                    <a:lumMod val="50000"/>
                  </a:schemeClr>
                </a:solidFill>
              </a:rPr>
              <a:t>Bouabid</a:t>
            </a:r>
            <a:r>
              <a:rPr lang="fr-FR" i="1" dirty="0">
                <a:solidFill>
                  <a:schemeClr val="accent6">
                    <a:lumMod val="50000"/>
                  </a:schemeClr>
                </a:solidFill>
              </a:rPr>
              <a:t>, </a:t>
            </a:r>
            <a:r>
              <a:rPr lang="fr-FR" i="1" dirty="0" err="1">
                <a:solidFill>
                  <a:schemeClr val="accent6">
                    <a:lumMod val="50000"/>
                  </a:schemeClr>
                </a:solidFill>
              </a:rPr>
              <a:t>Dr.Dounia</a:t>
            </a:r>
            <a:r>
              <a:rPr lang="fr-FR" i="1" dirty="0">
                <a:solidFill>
                  <a:schemeClr val="accent6">
                    <a:lumMod val="50000"/>
                  </a:schemeClr>
                </a:solidFill>
              </a:rPr>
              <a:t> </a:t>
            </a:r>
            <a:r>
              <a:rPr lang="fr-FR" i="1" dirty="0" err="1">
                <a:solidFill>
                  <a:schemeClr val="accent6">
                    <a:lumMod val="50000"/>
                  </a:schemeClr>
                </a:solidFill>
              </a:rPr>
              <a:t>Skalli</a:t>
            </a:r>
            <a:endParaRPr lang="fr-FR" i="1" dirty="0">
              <a:solidFill>
                <a:schemeClr val="accent6">
                  <a:lumMod val="50000"/>
                </a:schemeClr>
              </a:solidFill>
            </a:endParaRPr>
          </a:p>
        </p:txBody>
      </p:sp>
      <p:sp>
        <p:nvSpPr>
          <p:cNvPr id="11" name="Espace réservé du numéro de diapositive 10">
            <a:extLst>
              <a:ext uri="{FF2B5EF4-FFF2-40B4-BE49-F238E27FC236}">
                <a16:creationId xmlns:a16="http://schemas.microsoft.com/office/drawing/2014/main" id="{B0D792A7-4ABD-0A73-4DBC-07BC689244FC}"/>
              </a:ext>
            </a:extLst>
          </p:cNvPr>
          <p:cNvSpPr>
            <a:spLocks noGrp="1"/>
          </p:cNvSpPr>
          <p:nvPr>
            <p:ph type="sldNum" sz="quarter" idx="12"/>
          </p:nvPr>
        </p:nvSpPr>
        <p:spPr/>
        <p:txBody>
          <a:bodyPr/>
          <a:lstStyle/>
          <a:p>
            <a:fld id="{C1FF6DA9-008F-8B48-92A6-B652298478BF}" type="slidenum">
              <a:rPr lang="en-US" smtClean="0"/>
              <a:t>1</a:t>
            </a:fld>
            <a:endParaRPr lang="en-US"/>
          </a:p>
        </p:txBody>
      </p:sp>
      <p:sp>
        <p:nvSpPr>
          <p:cNvPr id="17" name="Espace réservé du pied de page 16">
            <a:extLst>
              <a:ext uri="{FF2B5EF4-FFF2-40B4-BE49-F238E27FC236}">
                <a16:creationId xmlns:a16="http://schemas.microsoft.com/office/drawing/2014/main" id="{76FDA52E-09C8-0811-B969-8522CF0A2F58}"/>
              </a:ext>
            </a:extLst>
          </p:cNvPr>
          <p:cNvSpPr>
            <a:spLocks noGrp="1"/>
          </p:cNvSpPr>
          <p:nvPr>
            <p:ph type="ftr" sz="quarter" idx="11"/>
          </p:nvPr>
        </p:nvSpPr>
        <p:spPr/>
        <p:txBody>
          <a:bodyPr/>
          <a:lstStyle/>
          <a:p>
            <a:r>
              <a:rPr lang="fr-FR" dirty="0" err="1"/>
              <a:t>Medaccred</a:t>
            </a:r>
            <a:r>
              <a:rPr lang="fr-FR" dirty="0"/>
              <a:t> V - 13 Décembre 2025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quarter" idx="1"/>
          </p:nvPr>
        </p:nvSpPr>
        <p:spPr>
          <a:xfrm>
            <a:off x="4173972" y="1358714"/>
            <a:ext cx="7704856" cy="4375336"/>
          </a:xfrm>
          <a:solidFill>
            <a:schemeClr val="accent1">
              <a:lumMod val="20000"/>
              <a:lumOff val="80000"/>
            </a:schemeClr>
          </a:solidFill>
        </p:spPr>
        <p:txBody>
          <a:bodyPr>
            <a:normAutofit lnSpcReduction="10000"/>
          </a:bodyPr>
          <a:lstStyle/>
          <a:p>
            <a:pPr>
              <a:buNone/>
            </a:pPr>
            <a:r>
              <a:rPr lang="fr-FR" sz="2000" dirty="0"/>
              <a:t>L’élaboration d’un référentiel d’évaluation est </a:t>
            </a:r>
            <a:r>
              <a:rPr lang="fr-FR" sz="2000" b="1" dirty="0"/>
              <a:t>une exigence législative</a:t>
            </a:r>
            <a:r>
              <a:rPr lang="fr-FR" sz="2000" dirty="0"/>
              <a:t>:</a:t>
            </a:r>
          </a:p>
          <a:p>
            <a:pPr>
              <a:buNone/>
            </a:pPr>
            <a:endParaRPr lang="fr-FR" sz="2000" dirty="0"/>
          </a:p>
          <a:p>
            <a:pPr indent="0">
              <a:buNone/>
            </a:pPr>
            <a:r>
              <a:rPr lang="fr-FR" sz="1900" dirty="0"/>
              <a:t>Article 5 de la loi n°80-12 relative à l’ANEAQ : </a:t>
            </a:r>
          </a:p>
          <a:p>
            <a:pPr indent="0">
              <a:buNone/>
            </a:pPr>
            <a:r>
              <a:rPr lang="fr-FR" sz="1900" i="1" dirty="0"/>
              <a:t>« L'évaluation effectuée par l'Agence consiste en un audit des performances académiques et institutionnelles sur la base </a:t>
            </a:r>
            <a:r>
              <a:rPr lang="fr-FR" sz="1900" b="1" i="1" dirty="0">
                <a:solidFill>
                  <a:srgbClr val="00B0F0"/>
                </a:solidFill>
              </a:rPr>
              <a:t>de critères de qualité </a:t>
            </a:r>
            <a:r>
              <a:rPr lang="fr-FR" sz="1900" i="1" dirty="0">
                <a:solidFill>
                  <a:srgbClr val="00B0F0"/>
                </a:solidFill>
              </a:rPr>
              <a:t>fixés par voie réglementaire, sur proposition de l'Agence ».</a:t>
            </a:r>
          </a:p>
          <a:p>
            <a:pPr algn="just">
              <a:buNone/>
            </a:pPr>
            <a:endParaRPr lang="fr-FR" sz="2000" i="1" dirty="0"/>
          </a:p>
          <a:p>
            <a:pPr algn="just">
              <a:buNone/>
            </a:pPr>
            <a:r>
              <a:rPr lang="fr-FR" sz="2000" b="1" u="sng" dirty="0"/>
              <a:t>Pour cela:</a:t>
            </a:r>
          </a:p>
          <a:p>
            <a:pPr marL="457200" lvl="1" indent="0" rtl="1">
              <a:buNone/>
            </a:pPr>
            <a:r>
              <a:rPr lang="fr-FR" sz="1900" dirty="0"/>
              <a:t>Une mission d’appui et d’assistance à l’opérationnalisation de l’ANEAQ dans le cadre du programme </a:t>
            </a:r>
            <a:r>
              <a:rPr lang="fr-FR" sz="1400" b="1" u="sng" dirty="0"/>
              <a:t>RSA</a:t>
            </a:r>
            <a:r>
              <a:rPr lang="fr-FR" sz="1400" dirty="0"/>
              <a:t> </a:t>
            </a:r>
            <a:r>
              <a:rPr lang="fr-FR" sz="1400" i="1" dirty="0"/>
              <a:t>(Réussir le Statut Avancé), </a:t>
            </a:r>
            <a:r>
              <a:rPr lang="fr-FR" sz="1900" dirty="0"/>
              <a:t>Projet européen d’assistance technique de 12 mois </a:t>
            </a:r>
            <a:r>
              <a:rPr lang="fr-FR" sz="1400" i="1" dirty="0"/>
              <a:t>(novembre 2016/novembre 2017)</a:t>
            </a:r>
            <a:endParaRPr lang="fr-FR" sz="1900" i="1" dirty="0"/>
          </a:p>
          <a:p>
            <a:pPr lvl="1" algn="just">
              <a:buFont typeface="Arial" panose="020B0604020202020204" pitchFamily="34" charset="0"/>
              <a:buChar char="•"/>
            </a:pPr>
            <a:r>
              <a:rPr lang="fr-FR" sz="1900" dirty="0"/>
              <a:t>La mission à accompagné le démarrage des activités de l’ANEAQ</a:t>
            </a:r>
          </a:p>
          <a:p>
            <a:pPr lvl="1" algn="just">
              <a:buFont typeface="Arial" panose="020B0604020202020204" pitchFamily="34" charset="0"/>
              <a:buChar char="•"/>
            </a:pPr>
            <a:r>
              <a:rPr lang="fr-FR" sz="1900" dirty="0"/>
              <a:t>Les travaux de cette mission ont porté essentiellement sur :</a:t>
            </a:r>
          </a:p>
          <a:p>
            <a:pPr marL="536575" indent="-177800">
              <a:buNone/>
            </a:pPr>
            <a:r>
              <a:rPr lang="fr-FR" sz="2000" b="1" dirty="0">
                <a:solidFill>
                  <a:srgbClr val="00B0F0"/>
                </a:solidFill>
              </a:rPr>
              <a:t>	L’élaboration d’un référentiel d’évaluation des établissements</a:t>
            </a:r>
            <a:r>
              <a:rPr lang="fr-FR" sz="2000" dirty="0">
                <a:solidFill>
                  <a:srgbClr val="00B0F0"/>
                </a:solidFill>
              </a:rPr>
              <a:t>.</a:t>
            </a:r>
          </a:p>
          <a:p>
            <a:pPr marL="266700" indent="-266700" algn="just">
              <a:buNone/>
            </a:pPr>
            <a:endParaRPr lang="fr-FR" sz="2000" dirty="0">
              <a:solidFill>
                <a:srgbClr val="00B0F0"/>
              </a:solidFill>
            </a:endParaRPr>
          </a:p>
        </p:txBody>
      </p:sp>
      <p:sp>
        <p:nvSpPr>
          <p:cNvPr id="7" name="Espace réservé du numéro de diapositive 6"/>
          <p:cNvSpPr>
            <a:spLocks noGrp="1"/>
          </p:cNvSpPr>
          <p:nvPr>
            <p:ph type="sldNum" sz="quarter" idx="15"/>
          </p:nvPr>
        </p:nvSpPr>
        <p:spPr>
          <a:xfrm>
            <a:off x="11191193" y="5899901"/>
            <a:ext cx="609600" cy="521208"/>
          </a:xfrm>
          <a:prstGeom prst="rect">
            <a:avLst/>
          </a:prstGeom>
        </p:spPr>
        <p:txBody>
          <a:bodyPr vert="horz" rtlCol="0" anchor="ct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6B90E3-1146-4C67-8632-54DD7B372374}" type="slidenum">
              <a:rPr lang="fr-FR" smtClean="0">
                <a:solidFill>
                  <a:schemeClr val="tx1">
                    <a:lumMod val="50000"/>
                    <a:lumOff val="50000"/>
                  </a:schemeClr>
                </a:solidFill>
              </a:rPr>
              <a:pPr/>
              <a:t>10</a:t>
            </a:fld>
            <a:endParaRPr lang="fr-FR" dirty="0">
              <a:solidFill>
                <a:schemeClr val="tx1">
                  <a:lumMod val="50000"/>
                  <a:lumOff val="50000"/>
                </a:schemeClr>
              </a:solidFill>
            </a:endParaRPr>
          </a:p>
        </p:txBody>
      </p:sp>
      <p:sp>
        <p:nvSpPr>
          <p:cNvPr id="3" name="Espace réservé du pied de page 2">
            <a:extLst>
              <a:ext uri="{FF2B5EF4-FFF2-40B4-BE49-F238E27FC236}">
                <a16:creationId xmlns:a16="http://schemas.microsoft.com/office/drawing/2014/main" id="{180AFE86-AA65-8C55-EC6D-0D6E6492227F}"/>
              </a:ext>
            </a:extLst>
          </p:cNvPr>
          <p:cNvSpPr>
            <a:spLocks noGrp="1"/>
          </p:cNvSpPr>
          <p:nvPr>
            <p:ph type="ftr" sz="quarter" idx="11"/>
          </p:nvPr>
        </p:nvSpPr>
        <p:spPr/>
        <p:txBody>
          <a:bodyPr/>
          <a:lstStyle/>
          <a:p>
            <a:r>
              <a:rPr lang="fr-FR"/>
              <a:t>Medaccred V - 13 Décembre 2025</a:t>
            </a:r>
            <a:endParaRPr lang="en-US"/>
          </a:p>
        </p:txBody>
      </p:sp>
      <p:pic>
        <p:nvPicPr>
          <p:cNvPr id="9" name="Image 8">
            <a:extLst>
              <a:ext uri="{FF2B5EF4-FFF2-40B4-BE49-F238E27FC236}">
                <a16:creationId xmlns:a16="http://schemas.microsoft.com/office/drawing/2014/main" id="{66C99795-3D58-FC8E-E5C7-95769B57FFDA}"/>
              </a:ext>
            </a:extLst>
          </p:cNvPr>
          <p:cNvPicPr>
            <a:picLocks noChangeAspect="1"/>
          </p:cNvPicPr>
          <p:nvPr/>
        </p:nvPicPr>
        <p:blipFill>
          <a:blip r:embed="rId2"/>
          <a:stretch>
            <a:fillRect/>
          </a:stretch>
        </p:blipFill>
        <p:spPr>
          <a:xfrm>
            <a:off x="1054409" y="1637944"/>
            <a:ext cx="2664296" cy="3816875"/>
          </a:xfrm>
          <a:prstGeom prst="rect">
            <a:avLst/>
          </a:prstGeom>
          <a:ln>
            <a:noFill/>
          </a:ln>
          <a:effectLst>
            <a:outerShdw blurRad="190500" algn="tl" rotWithShape="0">
              <a:srgbClr val="000000">
                <a:alpha val="70000"/>
              </a:srgbClr>
            </a:outerShdw>
          </a:effectLst>
        </p:spPr>
      </p:pic>
      <p:sp>
        <p:nvSpPr>
          <p:cNvPr id="14" name="Espace réservé du contenu 2">
            <a:extLst>
              <a:ext uri="{FF2B5EF4-FFF2-40B4-BE49-F238E27FC236}">
                <a16:creationId xmlns:a16="http://schemas.microsoft.com/office/drawing/2014/main" id="{0E89F1EE-A8FF-A1F4-2D58-094606E7695B}"/>
              </a:ext>
            </a:extLst>
          </p:cNvPr>
          <p:cNvSpPr txBox="1">
            <a:spLocks/>
          </p:cNvSpPr>
          <p:nvPr/>
        </p:nvSpPr>
        <p:spPr>
          <a:xfrm>
            <a:off x="692903" y="427246"/>
            <a:ext cx="11185925" cy="692207"/>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nSpc>
                <a:spcPct val="115000"/>
              </a:lnSpc>
              <a:spcAft>
                <a:spcPts val="1000"/>
              </a:spcAft>
              <a:buFont typeface="Arial"/>
              <a:buNone/>
            </a:pPr>
            <a:r>
              <a:rPr lang="fr-FR" sz="9600" b="1" dirty="0">
                <a:solidFill>
                  <a:schemeClr val="accent1">
                    <a:lumMod val="75000"/>
                  </a:schemeClr>
                </a:solidFill>
              </a:rPr>
              <a:t>Référentiel national d’évaluation et d’assurance qualité de l’enseignement supérieur</a:t>
            </a:r>
          </a:p>
          <a:p>
            <a:pPr algn="ctr">
              <a:buFont typeface="Arial"/>
              <a:buNone/>
            </a:pPr>
            <a:endParaRPr lang="fr-FR" sz="2800" dirty="0">
              <a:solidFill>
                <a:srgbClr val="00B0F0"/>
              </a:solidFill>
            </a:endParaRPr>
          </a:p>
          <a:p>
            <a:pPr algn="ctr">
              <a:buFont typeface="Arial"/>
              <a:buNone/>
            </a:pPr>
            <a:br>
              <a:rPr lang="fr-FR" sz="2800" dirty="0">
                <a:solidFill>
                  <a:srgbClr val="00B0F0"/>
                </a:solidFill>
              </a:rPr>
            </a:br>
            <a:endParaRPr lang="fr-F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6094105" y="802955"/>
            <a:ext cx="4977976" cy="1454051"/>
          </a:xfrm>
        </p:spPr>
        <p:txBody>
          <a:bodyPr>
            <a:normAutofit/>
          </a:bodyPr>
          <a:lstStyle/>
          <a:p>
            <a:pPr algn="l">
              <a:lnSpc>
                <a:spcPct val="90000"/>
              </a:lnSpc>
            </a:pPr>
            <a:r>
              <a:rPr lang="fr-FR" sz="3200" b="1" dirty="0">
                <a:solidFill>
                  <a:schemeClr val="tx2"/>
                </a:solidFill>
                <a:latin typeface="+mn-lt"/>
                <a:ea typeface="+mn-ea"/>
                <a:cs typeface="+mn-cs"/>
              </a:rPr>
              <a:t>Démarche mise en place pour l’élaboration du nouveau référentiel de l’AQ</a:t>
            </a:r>
          </a:p>
        </p:txBody>
      </p:sp>
      <p:pic>
        <p:nvPicPr>
          <p:cNvPr id="10" name="Graphic 9" descr="Utilisateurs">
            <a:extLst>
              <a:ext uri="{FF2B5EF4-FFF2-40B4-BE49-F238E27FC236}">
                <a16:creationId xmlns:a16="http://schemas.microsoft.com/office/drawing/2014/main" id="{98C90862-1FE9-41F3-9B48-C3E0007FA89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6951" y="1793846"/>
            <a:ext cx="3620021" cy="3620021"/>
          </a:xfrm>
          <a:prstGeom prst="rect">
            <a:avLst/>
          </a:prstGeom>
        </p:spPr>
      </p:pic>
      <p:sp>
        <p:nvSpPr>
          <p:cNvPr id="3" name="Espace réservé du contenu 2"/>
          <p:cNvSpPr>
            <a:spLocks noGrp="1"/>
          </p:cNvSpPr>
          <p:nvPr>
            <p:ph sz="quarter" idx="1"/>
          </p:nvPr>
        </p:nvSpPr>
        <p:spPr>
          <a:xfrm>
            <a:off x="5612108" y="2421682"/>
            <a:ext cx="5552077" cy="3639289"/>
          </a:xfrm>
        </p:spPr>
        <p:txBody>
          <a:bodyPr anchor="ctr">
            <a:normAutofit/>
          </a:bodyPr>
          <a:lstStyle/>
          <a:p>
            <a:pPr marL="817563" indent="-285750">
              <a:lnSpc>
                <a:spcPct val="90000"/>
              </a:lnSpc>
            </a:pPr>
            <a:r>
              <a:rPr lang="fr-FR" sz="1400" b="1" dirty="0">
                <a:solidFill>
                  <a:schemeClr val="tx2"/>
                </a:solidFill>
              </a:rPr>
              <a:t>Rencontre des experts </a:t>
            </a:r>
            <a:r>
              <a:rPr lang="fr-FR" sz="1400" dirty="0">
                <a:solidFill>
                  <a:schemeClr val="tx2"/>
                </a:solidFill>
              </a:rPr>
              <a:t>avec les parties prenantes ( </a:t>
            </a:r>
            <a:r>
              <a:rPr lang="fr-FR" sz="1400" i="1" dirty="0">
                <a:solidFill>
                  <a:schemeClr val="tx2"/>
                </a:solidFill>
              </a:rPr>
              <a:t>Présidents d’universités, Doyens, enseignants, conseil supérieur d’éducation et de formation, Ministère de l’enseignement supérieur …);</a:t>
            </a:r>
          </a:p>
          <a:p>
            <a:pPr marL="817563" indent="-285750">
              <a:lnSpc>
                <a:spcPct val="90000"/>
              </a:lnSpc>
            </a:pPr>
            <a:endParaRPr lang="fr-FR" sz="1400" b="1" i="1" dirty="0">
              <a:solidFill>
                <a:schemeClr val="tx2"/>
              </a:solidFill>
            </a:endParaRPr>
          </a:p>
          <a:p>
            <a:pPr marL="817563" indent="-285750">
              <a:lnSpc>
                <a:spcPct val="90000"/>
              </a:lnSpc>
            </a:pPr>
            <a:r>
              <a:rPr lang="fr-FR" sz="1400" b="1" dirty="0">
                <a:solidFill>
                  <a:schemeClr val="tx2"/>
                </a:solidFill>
              </a:rPr>
              <a:t>Tournées régionales </a:t>
            </a:r>
            <a:r>
              <a:rPr lang="fr-FR" sz="1400" dirty="0">
                <a:solidFill>
                  <a:schemeClr val="tx2"/>
                </a:solidFill>
              </a:rPr>
              <a:t>(Caravane de l’AQ) avec la participation des représentants des universités experts en évaluation et assurance qualité (universités publiques et  privées : avril - juillet 2017)</a:t>
            </a:r>
          </a:p>
          <a:p>
            <a:pPr marL="817563" indent="-285750">
              <a:lnSpc>
                <a:spcPct val="90000"/>
              </a:lnSpc>
            </a:pPr>
            <a:endParaRPr lang="fr-FR" sz="1400" b="1" dirty="0">
              <a:solidFill>
                <a:schemeClr val="tx2"/>
              </a:solidFill>
            </a:endParaRPr>
          </a:p>
          <a:p>
            <a:pPr marL="817563" indent="-285750">
              <a:lnSpc>
                <a:spcPct val="90000"/>
              </a:lnSpc>
            </a:pPr>
            <a:r>
              <a:rPr lang="fr-FR" sz="1400" b="1" dirty="0">
                <a:solidFill>
                  <a:schemeClr val="tx2"/>
                </a:solidFill>
              </a:rPr>
              <a:t>Deux ateliers </a:t>
            </a:r>
            <a:r>
              <a:rPr lang="fr-FR" sz="1400" dirty="0">
                <a:solidFill>
                  <a:schemeClr val="tx2"/>
                </a:solidFill>
              </a:rPr>
              <a:t>: qui sont des moments de réflexions et de débats sur les opportunités de développement du système marocain d’assurance qualité ( février et juillet 2017 )</a:t>
            </a:r>
          </a:p>
          <a:p>
            <a:pPr marL="817563" indent="-285750">
              <a:lnSpc>
                <a:spcPct val="90000"/>
              </a:lnSpc>
            </a:pPr>
            <a:endParaRPr lang="fr-FR" sz="1400" b="1" dirty="0">
              <a:solidFill>
                <a:schemeClr val="tx2"/>
              </a:solidFill>
            </a:endParaRPr>
          </a:p>
          <a:p>
            <a:pPr marL="817563" indent="-285750">
              <a:lnSpc>
                <a:spcPct val="90000"/>
              </a:lnSpc>
            </a:pPr>
            <a:r>
              <a:rPr lang="fr-FR" sz="1400" b="1" dirty="0">
                <a:solidFill>
                  <a:schemeClr val="tx2"/>
                </a:solidFill>
              </a:rPr>
              <a:t>Séminaire de restitution </a:t>
            </a:r>
            <a:r>
              <a:rPr lang="fr-FR" sz="1400" dirty="0">
                <a:solidFill>
                  <a:schemeClr val="tx2"/>
                </a:solidFill>
              </a:rPr>
              <a:t>( novembre 2017 ).</a:t>
            </a:r>
          </a:p>
        </p:txBody>
      </p:sp>
      <p:sp>
        <p:nvSpPr>
          <p:cNvPr id="6" name="Espace réservé du pied de page 5">
            <a:extLst>
              <a:ext uri="{FF2B5EF4-FFF2-40B4-BE49-F238E27FC236}">
                <a16:creationId xmlns:a16="http://schemas.microsoft.com/office/drawing/2014/main" id="{4B58B3E7-42BC-7837-6BFF-0AC03F3937BC}"/>
              </a:ext>
            </a:extLst>
          </p:cNvPr>
          <p:cNvSpPr>
            <a:spLocks noGrp="1"/>
          </p:cNvSpPr>
          <p:nvPr>
            <p:ph type="ftr" sz="quarter" idx="11"/>
          </p:nvPr>
        </p:nvSpPr>
        <p:spPr>
          <a:xfrm>
            <a:off x="4038600" y="6356350"/>
            <a:ext cx="4114800" cy="365125"/>
          </a:xfrm>
        </p:spPr>
        <p:txBody>
          <a:bodyPr>
            <a:normAutofit/>
          </a:bodyPr>
          <a:lstStyle/>
          <a:p>
            <a:pPr>
              <a:spcAft>
                <a:spcPts val="600"/>
              </a:spcAft>
            </a:pPr>
            <a:r>
              <a:rPr lang="fr-FR"/>
              <a:t>Medaccred V - 13 Décembre 2025</a:t>
            </a:r>
            <a:endParaRPr lang="en-US"/>
          </a:p>
        </p:txBody>
      </p:sp>
      <p:grpSp>
        <p:nvGrpSpPr>
          <p:cNvPr id="17" name="Group 16">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8" name="Freeform: Shape 17">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Espace réservé du numéro de diapositive 3"/>
          <p:cNvSpPr>
            <a:spLocks noGrp="1"/>
          </p:cNvSpPr>
          <p:nvPr>
            <p:ph type="sldNum" sz="quarter" idx="15"/>
          </p:nvPr>
        </p:nvSpPr>
        <p:spPr>
          <a:xfrm>
            <a:off x="8610600" y="6356350"/>
            <a:ext cx="2743200" cy="365125"/>
          </a:xfrm>
          <a:prstGeom prst="rect">
            <a:avLst/>
          </a:prstGeom>
        </p:spPr>
        <p:txBody>
          <a:bodyPr vert="horz" rtlCol="0">
            <a:normAutofit/>
          </a:bodyP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F66B90E3-1146-4C67-8632-54DD7B372374}" type="slidenum">
              <a:rPr lang="fr-FR" smtClean="0"/>
              <a:pPr>
                <a:spcAft>
                  <a:spcPts val="600"/>
                </a:spcAft>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484" y="274638"/>
            <a:ext cx="9087924" cy="778098"/>
          </a:xfrm>
        </p:spPr>
        <p:txBody>
          <a:bodyPr>
            <a:normAutofit/>
          </a:bodyPr>
          <a:lstStyle/>
          <a:p>
            <a:pPr lvl="0" algn="l"/>
            <a:r>
              <a:rPr lang="fr-FR" sz="2400" b="1" dirty="0">
                <a:solidFill>
                  <a:schemeClr val="accent1">
                    <a:lumMod val="75000"/>
                  </a:schemeClr>
                </a:solidFill>
                <a:latin typeface="+mn-lt"/>
                <a:ea typeface="+mn-ea"/>
                <a:cs typeface="+mn-cs"/>
              </a:rPr>
              <a:t>Structure et contenu du référentiel</a:t>
            </a:r>
          </a:p>
        </p:txBody>
      </p:sp>
      <p:sp>
        <p:nvSpPr>
          <p:cNvPr id="5" name="Espace réservé du numéro de diapositive 4"/>
          <p:cNvSpPr>
            <a:spLocks noGrp="1"/>
          </p:cNvSpPr>
          <p:nvPr>
            <p:ph type="sldNum" sz="quarter" idx="15"/>
          </p:nvPr>
        </p:nvSpPr>
        <p:spPr>
          <a:xfrm>
            <a:off x="8129016" y="5734050"/>
            <a:ext cx="609600" cy="521208"/>
          </a:xfrm>
          <a:prstGeom prst="rect">
            <a:avLst/>
          </a:prstGeom>
        </p:spPr>
        <p:txBody>
          <a:bodyPr vert="horz" rtlCol="0" anchor="ctr">
            <a:normAutofit/>
          </a:bodyP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6B90E3-1146-4C67-8632-54DD7B372374}" type="slidenum">
              <a:rPr lang="fr-FR" smtClean="0"/>
              <a:pPr/>
              <a:t>12</a:t>
            </a:fld>
            <a:endParaRPr lang="fr-FR" dirty="0"/>
          </a:p>
        </p:txBody>
      </p:sp>
      <p:sp>
        <p:nvSpPr>
          <p:cNvPr id="12" name="Espace réservé du numéro de diapositive 3"/>
          <p:cNvSpPr txBox="1">
            <a:spLocks/>
          </p:cNvSpPr>
          <p:nvPr/>
        </p:nvSpPr>
        <p:spPr>
          <a:xfrm>
            <a:off x="9653016" y="5734050"/>
            <a:ext cx="609600" cy="521208"/>
          </a:xfrm>
          <a:prstGeom prst="rect">
            <a:avLst/>
          </a:prstGeom>
        </p:spPr>
        <p:txBody>
          <a:bodyPr vert="horz" rtlCol="0" anchor="ctr"/>
          <a:lstStyle/>
          <a:p>
            <a:pPr algn="ctr" defTabSz="914400">
              <a:defRPr/>
            </a:pPr>
            <a:fld id="{F66B90E3-1146-4C67-8632-54DD7B372374}" type="slidenum">
              <a:rPr lang="fr-FR" sz="1400" b="1">
                <a:solidFill>
                  <a:srgbClr val="FFFFFF"/>
                </a:solidFill>
              </a:rPr>
              <a:pPr algn="ctr" defTabSz="914400">
                <a:defRPr/>
              </a:pPr>
              <a:t>12</a:t>
            </a:fld>
            <a:endParaRPr lang="fr-FR" sz="1400" b="1" dirty="0">
              <a:solidFill>
                <a:srgbClr val="FFFFFF"/>
              </a:solidFill>
            </a:endParaRPr>
          </a:p>
        </p:txBody>
      </p:sp>
      <p:sp>
        <p:nvSpPr>
          <p:cNvPr id="3" name="Espace réservé du pied de page 2">
            <a:extLst>
              <a:ext uri="{FF2B5EF4-FFF2-40B4-BE49-F238E27FC236}">
                <a16:creationId xmlns:a16="http://schemas.microsoft.com/office/drawing/2014/main" id="{D365824B-C6BE-E183-2B1A-72D9B101B66A}"/>
              </a:ext>
            </a:extLst>
          </p:cNvPr>
          <p:cNvSpPr>
            <a:spLocks noGrp="1"/>
          </p:cNvSpPr>
          <p:nvPr>
            <p:ph type="ftr" sz="quarter" idx="11"/>
          </p:nvPr>
        </p:nvSpPr>
        <p:spPr/>
        <p:txBody>
          <a:bodyPr/>
          <a:lstStyle/>
          <a:p>
            <a:r>
              <a:rPr lang="fr-FR" dirty="0" err="1"/>
              <a:t>Medaccred</a:t>
            </a:r>
            <a:r>
              <a:rPr lang="fr-FR" dirty="0"/>
              <a:t> V - 13 Décembre 2025</a:t>
            </a:r>
            <a:endParaRPr lang="en-US" dirty="0"/>
          </a:p>
        </p:txBody>
      </p:sp>
      <p:graphicFrame>
        <p:nvGraphicFramePr>
          <p:cNvPr id="4" name="Tableau 3">
            <a:extLst>
              <a:ext uri="{FF2B5EF4-FFF2-40B4-BE49-F238E27FC236}">
                <a16:creationId xmlns:a16="http://schemas.microsoft.com/office/drawing/2014/main" id="{B5B26EEA-EFD6-3E34-67AB-CC92B28E18EF}"/>
              </a:ext>
            </a:extLst>
          </p:cNvPr>
          <p:cNvGraphicFramePr>
            <a:graphicFrameLocks noGrp="1"/>
          </p:cNvGraphicFramePr>
          <p:nvPr>
            <p:extLst>
              <p:ext uri="{D42A27DB-BD31-4B8C-83A1-F6EECF244321}">
                <p14:modId xmlns:p14="http://schemas.microsoft.com/office/powerpoint/2010/main" val="3673370203"/>
              </p:ext>
            </p:extLst>
          </p:nvPr>
        </p:nvGraphicFramePr>
        <p:xfrm>
          <a:off x="1719552" y="1304043"/>
          <a:ext cx="8752895" cy="4249914"/>
        </p:xfrm>
        <a:graphic>
          <a:graphicData uri="http://schemas.openxmlformats.org/drawingml/2006/table">
            <a:tbl>
              <a:tblPr firstRow="1" firstCol="1" lastRow="1" lastCol="1" bandRow="1">
                <a:tableStyleId>{FABFCF23-3B69-468F-B69F-88F6DE6A72F2}</a:tableStyleId>
              </a:tblPr>
              <a:tblGrid>
                <a:gridCol w="4004778">
                  <a:extLst>
                    <a:ext uri="{9D8B030D-6E8A-4147-A177-3AD203B41FA5}">
                      <a16:colId xmlns:a16="http://schemas.microsoft.com/office/drawing/2014/main" val="430732349"/>
                    </a:ext>
                  </a:extLst>
                </a:gridCol>
                <a:gridCol w="1641007">
                  <a:extLst>
                    <a:ext uri="{9D8B030D-6E8A-4147-A177-3AD203B41FA5}">
                      <a16:colId xmlns:a16="http://schemas.microsoft.com/office/drawing/2014/main" val="4226705060"/>
                    </a:ext>
                  </a:extLst>
                </a:gridCol>
                <a:gridCol w="1641007">
                  <a:extLst>
                    <a:ext uri="{9D8B030D-6E8A-4147-A177-3AD203B41FA5}">
                      <a16:colId xmlns:a16="http://schemas.microsoft.com/office/drawing/2014/main" val="817350549"/>
                    </a:ext>
                  </a:extLst>
                </a:gridCol>
                <a:gridCol w="1466103">
                  <a:extLst>
                    <a:ext uri="{9D8B030D-6E8A-4147-A177-3AD203B41FA5}">
                      <a16:colId xmlns:a16="http://schemas.microsoft.com/office/drawing/2014/main" val="703631189"/>
                    </a:ext>
                  </a:extLst>
                </a:gridCol>
              </a:tblGrid>
              <a:tr h="472037">
                <a:tc>
                  <a:txBody>
                    <a:bodyPr/>
                    <a:lstStyle/>
                    <a:p>
                      <a:pPr algn="ctr">
                        <a:lnSpc>
                          <a:spcPct val="115000"/>
                        </a:lnSpc>
                        <a:spcAft>
                          <a:spcPts val="1000"/>
                        </a:spcAft>
                      </a:pPr>
                      <a:r>
                        <a:rPr lang="fr-FR" sz="1500" dirty="0">
                          <a:effectLst/>
                        </a:rPr>
                        <a:t>Domaines</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Champs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Références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Critères</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997060954"/>
                  </a:ext>
                </a:extLst>
              </a:tr>
              <a:tr h="960107">
                <a:tc>
                  <a:txBody>
                    <a:bodyPr/>
                    <a:lstStyle/>
                    <a:p>
                      <a:pPr>
                        <a:lnSpc>
                          <a:spcPct val="115000"/>
                        </a:lnSpc>
                        <a:spcAft>
                          <a:spcPts val="1000"/>
                        </a:spcAft>
                      </a:pPr>
                      <a:r>
                        <a:rPr lang="fr-FR" sz="1500" dirty="0">
                          <a:effectLst/>
                        </a:rPr>
                        <a:t>Gouvernance et management des fonctions supports</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5</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12</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dirty="0">
                          <a:effectLst/>
                        </a:rPr>
                        <a:t>47</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4190241951"/>
                  </a:ext>
                </a:extLst>
              </a:tr>
              <a:tr h="334776">
                <a:tc>
                  <a:txBody>
                    <a:bodyPr/>
                    <a:lstStyle/>
                    <a:p>
                      <a:pPr>
                        <a:lnSpc>
                          <a:spcPct val="115000"/>
                        </a:lnSpc>
                        <a:spcAft>
                          <a:spcPts val="1000"/>
                        </a:spcAft>
                      </a:pPr>
                      <a:r>
                        <a:rPr lang="fr-FR" sz="1500" dirty="0">
                          <a:effectLst/>
                        </a:rPr>
                        <a:t>Formation</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3</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a:effectLst/>
                        </a:rPr>
                        <a:t>6</a:t>
                      </a:r>
                      <a:endParaRPr lang="fr-FR" sz="1100" b="1">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dirty="0">
                          <a:effectLst/>
                        </a:rPr>
                        <a:t>32</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319113219"/>
                  </a:ext>
                </a:extLst>
              </a:tr>
              <a:tr h="472037">
                <a:tc>
                  <a:txBody>
                    <a:bodyPr/>
                    <a:lstStyle/>
                    <a:p>
                      <a:pPr>
                        <a:lnSpc>
                          <a:spcPct val="115000"/>
                        </a:lnSpc>
                        <a:spcAft>
                          <a:spcPts val="1000"/>
                        </a:spcAft>
                      </a:pPr>
                      <a:r>
                        <a:rPr lang="fr-FR" sz="1500">
                          <a:effectLst/>
                        </a:rPr>
                        <a:t>Recherche scientifique</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4</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a:effectLst/>
                        </a:rPr>
                        <a:t>11</a:t>
                      </a:r>
                      <a:endParaRPr lang="fr-FR" sz="1100" b="1">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36</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555183049"/>
                  </a:ext>
                </a:extLst>
              </a:tr>
              <a:tr h="716074">
                <a:tc>
                  <a:txBody>
                    <a:bodyPr/>
                    <a:lstStyle/>
                    <a:p>
                      <a:pPr>
                        <a:lnSpc>
                          <a:spcPct val="115000"/>
                        </a:lnSpc>
                        <a:spcAft>
                          <a:spcPts val="1000"/>
                        </a:spcAft>
                      </a:pPr>
                      <a:r>
                        <a:rPr lang="fr-FR" sz="1500" dirty="0">
                          <a:effectLst/>
                        </a:rPr>
                        <a:t>Accompagnement des étudiants et vie étudiante</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3</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a:effectLst/>
                        </a:rPr>
                        <a:t>7</a:t>
                      </a:r>
                      <a:endParaRPr lang="fr-FR" sz="1100" b="1">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23</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968018482"/>
                  </a:ext>
                </a:extLst>
              </a:tr>
              <a:tr h="960107">
                <a:tc>
                  <a:txBody>
                    <a:bodyPr/>
                    <a:lstStyle/>
                    <a:p>
                      <a:pPr>
                        <a:lnSpc>
                          <a:spcPct val="115000"/>
                        </a:lnSpc>
                        <a:spcAft>
                          <a:spcPts val="1000"/>
                        </a:spcAft>
                      </a:pPr>
                      <a:r>
                        <a:rPr lang="fr-FR" sz="1500">
                          <a:effectLst/>
                        </a:rPr>
                        <a:t>Service de l’institution envers</a:t>
                      </a:r>
                      <a:br>
                        <a:rPr lang="ar-SA" sz="1500">
                          <a:effectLst/>
                        </a:rPr>
                      </a:br>
                      <a:r>
                        <a:rPr lang="fr-FR" sz="1500">
                          <a:effectLst/>
                        </a:rPr>
                        <a:t>la société</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b="1" dirty="0">
                          <a:effectLst/>
                        </a:rPr>
                        <a:t>2</a:t>
                      </a:r>
                      <a:endParaRPr lang="fr-FR" sz="1100" b="1"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dirty="0">
                          <a:effectLst/>
                        </a:rPr>
                        <a:t>8</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011064038"/>
                  </a:ext>
                </a:extLst>
              </a:tr>
              <a:tr h="334776">
                <a:tc>
                  <a:txBody>
                    <a:bodyPr/>
                    <a:lstStyle/>
                    <a:p>
                      <a:pPr algn="ctr">
                        <a:lnSpc>
                          <a:spcPct val="115000"/>
                        </a:lnSpc>
                        <a:spcAft>
                          <a:spcPts val="1000"/>
                        </a:spcAft>
                      </a:pPr>
                      <a:r>
                        <a:rPr lang="fr-FR" sz="1500">
                          <a:effectLst/>
                        </a:rPr>
                        <a:t>Total</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15</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a:effectLst/>
                        </a:rPr>
                        <a:t>38</a:t>
                      </a:r>
                      <a:endParaRPr lang="fr-FR" sz="110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lnSpc>
                          <a:spcPct val="115000"/>
                        </a:lnSpc>
                        <a:spcAft>
                          <a:spcPts val="1000"/>
                        </a:spcAft>
                      </a:pPr>
                      <a:r>
                        <a:rPr lang="fr-FR" sz="1500" dirty="0">
                          <a:effectLst/>
                        </a:rPr>
                        <a:t>146</a:t>
                      </a:r>
                      <a:endParaRPr lang="fr-FR" sz="11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526208568"/>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49305-8D32-1791-53BD-21E0160F7C9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C277426-3DBF-E196-C07E-AAE67893FC05}"/>
              </a:ext>
            </a:extLst>
          </p:cNvPr>
          <p:cNvSpPr>
            <a:spLocks noGrp="1"/>
          </p:cNvSpPr>
          <p:nvPr>
            <p:ph type="title"/>
          </p:nvPr>
        </p:nvSpPr>
        <p:spPr>
          <a:xfrm>
            <a:off x="609600" y="800259"/>
            <a:ext cx="6572296" cy="490066"/>
          </a:xfrm>
        </p:spPr>
        <p:txBody>
          <a:bodyPr>
            <a:normAutofit/>
          </a:bodyPr>
          <a:lstStyle/>
          <a:p>
            <a:pPr algn="l"/>
            <a:r>
              <a:rPr lang="fr-FR" sz="2400" b="1" dirty="0">
                <a:solidFill>
                  <a:schemeClr val="accent1">
                    <a:lumMod val="75000"/>
                  </a:schemeClr>
                </a:solidFill>
                <a:latin typeface="+mn-lt"/>
                <a:ea typeface="+mn-ea"/>
                <a:cs typeface="+mn-cs"/>
              </a:rPr>
              <a:t>Défis relatifs à l’AQ au Maroc</a:t>
            </a:r>
          </a:p>
        </p:txBody>
      </p:sp>
      <p:sp>
        <p:nvSpPr>
          <p:cNvPr id="7" name="Espace réservé du numéro de diapositive 6">
            <a:extLst>
              <a:ext uri="{FF2B5EF4-FFF2-40B4-BE49-F238E27FC236}">
                <a16:creationId xmlns:a16="http://schemas.microsoft.com/office/drawing/2014/main" id="{8C667A4D-929C-D984-E6F1-4B67CEE63A2E}"/>
              </a:ext>
            </a:extLst>
          </p:cNvPr>
          <p:cNvSpPr>
            <a:spLocks noGrp="1"/>
          </p:cNvSpPr>
          <p:nvPr>
            <p:ph type="sldNum" sz="quarter" idx="15"/>
          </p:nvPr>
        </p:nvSpPr>
        <p:spPr>
          <a:xfrm>
            <a:off x="8129016" y="5734050"/>
            <a:ext cx="609600" cy="521208"/>
          </a:xfrm>
          <a:prstGeom prst="rect">
            <a:avLst/>
          </a:prstGeom>
        </p:spPr>
        <p:txBody>
          <a:bodyPr vert="horz" rtlCol="0" anchor="ct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6B90E3-1146-4C67-8632-54DD7B372374}" type="slidenum">
              <a:rPr lang="fr-FR" smtClean="0"/>
              <a:pPr/>
              <a:t>13</a:t>
            </a:fld>
            <a:endParaRPr lang="fr-FR"/>
          </a:p>
        </p:txBody>
      </p:sp>
      <p:graphicFrame>
        <p:nvGraphicFramePr>
          <p:cNvPr id="4" name="Tableau 3">
            <a:extLst>
              <a:ext uri="{FF2B5EF4-FFF2-40B4-BE49-F238E27FC236}">
                <a16:creationId xmlns:a16="http://schemas.microsoft.com/office/drawing/2014/main" id="{17BF92BE-1039-E531-1554-155F031C65B0}"/>
              </a:ext>
            </a:extLst>
          </p:cNvPr>
          <p:cNvGraphicFramePr>
            <a:graphicFrameLocks noGrp="1"/>
          </p:cNvGraphicFramePr>
          <p:nvPr>
            <p:extLst>
              <p:ext uri="{D42A27DB-BD31-4B8C-83A1-F6EECF244321}">
                <p14:modId xmlns:p14="http://schemas.microsoft.com/office/powerpoint/2010/main" val="1146068866"/>
              </p:ext>
            </p:extLst>
          </p:nvPr>
        </p:nvGraphicFramePr>
        <p:xfrm>
          <a:off x="609600" y="1759923"/>
          <a:ext cx="10745972" cy="3697751"/>
        </p:xfrm>
        <a:graphic>
          <a:graphicData uri="http://schemas.openxmlformats.org/drawingml/2006/table">
            <a:tbl>
              <a:tblPr/>
              <a:tblGrid>
                <a:gridCol w="3581991">
                  <a:extLst>
                    <a:ext uri="{9D8B030D-6E8A-4147-A177-3AD203B41FA5}">
                      <a16:colId xmlns:a16="http://schemas.microsoft.com/office/drawing/2014/main" val="4139220989"/>
                    </a:ext>
                  </a:extLst>
                </a:gridCol>
                <a:gridCol w="4699554">
                  <a:extLst>
                    <a:ext uri="{9D8B030D-6E8A-4147-A177-3AD203B41FA5}">
                      <a16:colId xmlns:a16="http://schemas.microsoft.com/office/drawing/2014/main" val="2884396581"/>
                    </a:ext>
                  </a:extLst>
                </a:gridCol>
                <a:gridCol w="2464427">
                  <a:extLst>
                    <a:ext uri="{9D8B030D-6E8A-4147-A177-3AD203B41FA5}">
                      <a16:colId xmlns:a16="http://schemas.microsoft.com/office/drawing/2014/main" val="749323143"/>
                    </a:ext>
                  </a:extLst>
                </a:gridCol>
              </a:tblGrid>
              <a:tr h="256025">
                <a:tc>
                  <a:txBody>
                    <a:bodyPr/>
                    <a:lstStyle/>
                    <a:p>
                      <a:pPr algn="ctr">
                        <a:buNone/>
                      </a:pPr>
                      <a:r>
                        <a:rPr lang="fr-MA" sz="1400" b="1"/>
                        <a:t>Défi identifié</a:t>
                      </a:r>
                      <a:endParaRPr lang="fr-MA" sz="1400"/>
                    </a:p>
                  </a:txBody>
                  <a:tcPr marL="63746" marR="63746" marT="31873" marB="31873" anchor="ctr">
                    <a:lnL>
                      <a:noFill/>
                    </a:lnL>
                    <a:lnR>
                      <a:noFill/>
                    </a:lnR>
                    <a:lnT>
                      <a:noFill/>
                    </a:lnT>
                    <a:lnB>
                      <a:noFill/>
                    </a:lnB>
                    <a:solidFill>
                      <a:schemeClr val="accent6">
                        <a:lumMod val="20000"/>
                        <a:lumOff val="80000"/>
                      </a:schemeClr>
                    </a:solidFill>
                  </a:tcPr>
                </a:tc>
                <a:tc>
                  <a:txBody>
                    <a:bodyPr/>
                    <a:lstStyle/>
                    <a:p>
                      <a:pPr algn="ctr">
                        <a:buNone/>
                      </a:pPr>
                      <a:r>
                        <a:rPr lang="fr-MA" sz="1400" b="1"/>
                        <a:t>Description / Impact</a:t>
                      </a:r>
                      <a:endParaRPr lang="fr-MA" sz="1400"/>
                    </a:p>
                  </a:txBody>
                  <a:tcPr marL="63746" marR="63746" marT="31873" marB="31873" anchor="ctr">
                    <a:lnL>
                      <a:noFill/>
                    </a:lnL>
                    <a:lnR>
                      <a:noFill/>
                    </a:lnR>
                    <a:lnT>
                      <a:noFill/>
                    </a:lnT>
                    <a:lnB>
                      <a:noFill/>
                    </a:lnB>
                    <a:solidFill>
                      <a:schemeClr val="accent6">
                        <a:lumMod val="20000"/>
                        <a:lumOff val="80000"/>
                      </a:schemeClr>
                    </a:solidFill>
                  </a:tcPr>
                </a:tc>
                <a:tc>
                  <a:txBody>
                    <a:bodyPr/>
                    <a:lstStyle/>
                    <a:p>
                      <a:pPr algn="ctr">
                        <a:buNone/>
                      </a:pPr>
                      <a:r>
                        <a:rPr lang="fr-MA" sz="1400" b="1" dirty="0"/>
                        <a:t>Référence</a:t>
                      </a:r>
                      <a:endParaRPr lang="fr-MA" sz="1400" dirty="0"/>
                    </a:p>
                  </a:txBody>
                  <a:tcPr marL="63746" marR="63746" marT="31873" marB="31873"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4194385264"/>
                  </a:ext>
                </a:extLst>
              </a:tr>
              <a:tr h="449726">
                <a:tc>
                  <a:txBody>
                    <a:bodyPr/>
                    <a:lstStyle/>
                    <a:p>
                      <a:pPr>
                        <a:buNone/>
                      </a:pPr>
                      <a:r>
                        <a:rPr lang="fr-MA" sz="1400" b="1"/>
                        <a:t>Capacité limitée de l’ANEAQ</a:t>
                      </a:r>
                      <a:endParaRPr lang="fr-MA" sz="1400"/>
                    </a:p>
                  </a:txBody>
                  <a:tcPr marL="63746" marR="63746" marT="31873" marB="31873" anchor="ctr">
                    <a:lnL>
                      <a:noFill/>
                    </a:lnL>
                    <a:lnR>
                      <a:noFill/>
                    </a:lnR>
                    <a:lnT>
                      <a:noFill/>
                    </a:lnT>
                    <a:lnB>
                      <a:noFill/>
                    </a:lnB>
                    <a:noFill/>
                  </a:tcPr>
                </a:tc>
                <a:tc>
                  <a:txBody>
                    <a:bodyPr/>
                    <a:lstStyle/>
                    <a:p>
                      <a:pPr>
                        <a:buNone/>
                      </a:pPr>
                      <a:r>
                        <a:rPr lang="fr-FR" sz="1400" dirty="0" err="1"/>
                        <a:t>Backlog</a:t>
                      </a:r>
                      <a:r>
                        <a:rPr lang="fr-FR" sz="1400" dirty="0"/>
                        <a:t> d’évaluations, manque de ressources humaines et financières</a:t>
                      </a:r>
                    </a:p>
                  </a:txBody>
                  <a:tcPr marL="63746" marR="63746" marT="31873" marB="31873" anchor="ctr">
                    <a:lnL>
                      <a:noFill/>
                    </a:lnL>
                    <a:lnR>
                      <a:noFill/>
                    </a:lnR>
                    <a:lnT>
                      <a:noFill/>
                    </a:lnT>
                    <a:lnB>
                      <a:noFill/>
                    </a:lnB>
                    <a:noFill/>
                  </a:tcPr>
                </a:tc>
                <a:tc>
                  <a:txBody>
                    <a:bodyPr/>
                    <a:lstStyle/>
                    <a:p>
                      <a:pPr>
                        <a:buNone/>
                      </a:pPr>
                      <a:r>
                        <a:rPr lang="fr-MA" sz="1400"/>
                        <a:t>Oustous et al. (2021)</a:t>
                      </a:r>
                    </a:p>
                  </a:txBody>
                  <a:tcPr marL="63746" marR="63746" marT="31873" marB="31873" anchor="ctr">
                    <a:lnL>
                      <a:noFill/>
                    </a:lnL>
                    <a:lnR>
                      <a:noFill/>
                    </a:lnR>
                    <a:lnT>
                      <a:noFill/>
                    </a:lnT>
                    <a:lnB>
                      <a:noFill/>
                    </a:lnB>
                    <a:noFill/>
                  </a:tcPr>
                </a:tc>
                <a:extLst>
                  <a:ext uri="{0D108BD9-81ED-4DB2-BD59-A6C34878D82A}">
                    <a16:rowId xmlns:a16="http://schemas.microsoft.com/office/drawing/2014/main" val="1075399700"/>
                  </a:ext>
                </a:extLst>
              </a:tr>
              <a:tr h="592209">
                <a:tc>
                  <a:txBody>
                    <a:bodyPr/>
                    <a:lstStyle/>
                    <a:p>
                      <a:pPr>
                        <a:buNone/>
                      </a:pPr>
                      <a:r>
                        <a:rPr lang="fr-FR" sz="1400" b="1" dirty="0"/>
                        <a:t>Écart entre politiques et pratiques</a:t>
                      </a:r>
                      <a:endParaRPr lang="fr-FR" sz="1400" dirty="0"/>
                    </a:p>
                  </a:txBody>
                  <a:tcPr marL="63746" marR="63746" marT="31873" marB="31873" anchor="ctr">
                    <a:lnL>
                      <a:noFill/>
                    </a:lnL>
                    <a:lnR>
                      <a:noFill/>
                    </a:lnR>
                    <a:lnT>
                      <a:noFill/>
                    </a:lnT>
                    <a:lnB>
                      <a:noFill/>
                    </a:lnB>
                    <a:noFill/>
                  </a:tcPr>
                </a:tc>
                <a:tc>
                  <a:txBody>
                    <a:bodyPr/>
                    <a:lstStyle/>
                    <a:p>
                      <a:pPr>
                        <a:buNone/>
                      </a:pPr>
                      <a:r>
                        <a:rPr lang="fr-FR" sz="1400" dirty="0"/>
                        <a:t>QA perçue comme obligation administrative dans plusieurs universités</a:t>
                      </a:r>
                    </a:p>
                  </a:txBody>
                  <a:tcPr marL="63746" marR="63746" marT="31873" marB="31873" anchor="ctr">
                    <a:lnL>
                      <a:noFill/>
                    </a:lnL>
                    <a:lnR>
                      <a:noFill/>
                    </a:lnR>
                    <a:lnT>
                      <a:noFill/>
                    </a:lnT>
                    <a:lnB>
                      <a:noFill/>
                    </a:lnB>
                    <a:noFill/>
                  </a:tcPr>
                </a:tc>
                <a:tc>
                  <a:txBody>
                    <a:bodyPr/>
                    <a:lstStyle/>
                    <a:p>
                      <a:pPr>
                        <a:buNone/>
                      </a:pPr>
                      <a:r>
                        <a:rPr lang="fr-MA" sz="1400" dirty="0" err="1"/>
                        <a:t>Hamdani</a:t>
                      </a:r>
                      <a:r>
                        <a:rPr lang="fr-MA" sz="1400" dirty="0"/>
                        <a:t> &amp; </a:t>
                      </a:r>
                      <a:r>
                        <a:rPr lang="fr-MA" sz="1400" dirty="0" err="1"/>
                        <a:t>Kaaouachi</a:t>
                      </a:r>
                      <a:r>
                        <a:rPr lang="fr-MA" sz="1400" dirty="0"/>
                        <a:t> (2024)</a:t>
                      </a:r>
                    </a:p>
                  </a:txBody>
                  <a:tcPr marL="63746" marR="63746" marT="31873" marB="31873" anchor="ctr">
                    <a:lnL>
                      <a:noFill/>
                    </a:lnL>
                    <a:lnR>
                      <a:noFill/>
                    </a:lnR>
                    <a:lnT>
                      <a:noFill/>
                    </a:lnT>
                    <a:lnB>
                      <a:noFill/>
                    </a:lnB>
                    <a:noFill/>
                  </a:tcPr>
                </a:tc>
                <a:extLst>
                  <a:ext uri="{0D108BD9-81ED-4DB2-BD59-A6C34878D82A}">
                    <a16:rowId xmlns:a16="http://schemas.microsoft.com/office/drawing/2014/main" val="2359575746"/>
                  </a:ext>
                </a:extLst>
              </a:tr>
              <a:tr h="592209">
                <a:tc>
                  <a:txBody>
                    <a:bodyPr/>
                    <a:lstStyle/>
                    <a:p>
                      <a:pPr>
                        <a:buNone/>
                      </a:pPr>
                      <a:r>
                        <a:rPr lang="fr-FR" sz="1400" b="1" dirty="0"/>
                        <a:t>Limites du référentiel AQ (2020)</a:t>
                      </a:r>
                      <a:endParaRPr lang="fr-FR" sz="1400" dirty="0"/>
                    </a:p>
                  </a:txBody>
                  <a:tcPr marL="63746" marR="63746" marT="31873" marB="31873" anchor="ctr">
                    <a:lnL>
                      <a:noFill/>
                    </a:lnL>
                    <a:lnR>
                      <a:noFill/>
                    </a:lnR>
                    <a:lnT>
                      <a:noFill/>
                    </a:lnT>
                    <a:lnB>
                      <a:noFill/>
                    </a:lnB>
                    <a:noFill/>
                  </a:tcPr>
                </a:tc>
                <a:tc>
                  <a:txBody>
                    <a:bodyPr/>
                    <a:lstStyle/>
                    <a:p>
                      <a:pPr>
                        <a:buNone/>
                      </a:pPr>
                      <a:r>
                        <a:rPr lang="fr-FR" sz="1400" dirty="0"/>
                        <a:t>Référentiel centré surtout sur l’institutionnel, peu axé sur les apprentissages. Jugé complexe et difficile à traduire en actions concrètes</a:t>
                      </a:r>
                    </a:p>
                  </a:txBody>
                  <a:tcPr marL="63746" marR="63746" marT="31873" marB="31873" anchor="ctr">
                    <a:lnL>
                      <a:noFill/>
                    </a:lnL>
                    <a:lnR>
                      <a:noFill/>
                    </a:lnR>
                    <a:lnT>
                      <a:noFill/>
                    </a:lnT>
                    <a:lnB>
                      <a:noFill/>
                    </a:lnB>
                    <a:noFill/>
                  </a:tcPr>
                </a:tc>
                <a:tc>
                  <a:txBody>
                    <a:bodyPr/>
                    <a:lstStyle/>
                    <a:p>
                      <a:pPr>
                        <a:buNone/>
                      </a:pPr>
                      <a:r>
                        <a:rPr lang="fr-MA" sz="1400" dirty="0"/>
                        <a:t>Entretiens avec des représentants de l’ANEAQ et des experts en AQ</a:t>
                      </a:r>
                    </a:p>
                  </a:txBody>
                  <a:tcPr marL="63746" marR="63746" marT="31873" marB="31873" anchor="ctr">
                    <a:lnL>
                      <a:noFill/>
                    </a:lnL>
                    <a:lnR>
                      <a:noFill/>
                    </a:lnR>
                    <a:lnT>
                      <a:noFill/>
                    </a:lnT>
                    <a:lnB>
                      <a:noFill/>
                    </a:lnB>
                    <a:noFill/>
                  </a:tcPr>
                </a:tc>
                <a:extLst>
                  <a:ext uri="{0D108BD9-81ED-4DB2-BD59-A6C34878D82A}">
                    <a16:rowId xmlns:a16="http://schemas.microsoft.com/office/drawing/2014/main" val="3781774246"/>
                  </a:ext>
                </a:extLst>
              </a:tr>
              <a:tr h="592209">
                <a:tc>
                  <a:txBody>
                    <a:bodyPr/>
                    <a:lstStyle/>
                    <a:p>
                      <a:pPr>
                        <a:buNone/>
                      </a:pPr>
                      <a:r>
                        <a:rPr lang="fr-FR" sz="1400" b="1" dirty="0"/>
                        <a:t>Adoption inégale de la culture qualité</a:t>
                      </a:r>
                      <a:endParaRPr lang="fr-FR" sz="1400" dirty="0"/>
                    </a:p>
                  </a:txBody>
                  <a:tcPr marL="63746" marR="63746" marT="31873" marB="31873" anchor="ctr">
                    <a:lnL>
                      <a:noFill/>
                    </a:lnL>
                    <a:lnR>
                      <a:noFill/>
                    </a:lnR>
                    <a:lnT>
                      <a:noFill/>
                    </a:lnT>
                    <a:lnB>
                      <a:noFill/>
                    </a:lnB>
                    <a:noFill/>
                  </a:tcPr>
                </a:tc>
                <a:tc>
                  <a:txBody>
                    <a:bodyPr/>
                    <a:lstStyle/>
                    <a:p>
                      <a:pPr>
                        <a:buNone/>
                      </a:pPr>
                      <a:r>
                        <a:rPr lang="fr-FR" sz="1400"/>
                        <a:t>Résistance au changement, compréhension variable des standards</a:t>
                      </a:r>
                    </a:p>
                  </a:txBody>
                  <a:tcPr marL="63746" marR="63746" marT="31873" marB="31873" anchor="ctr">
                    <a:lnL>
                      <a:noFill/>
                    </a:lnL>
                    <a:lnR>
                      <a:noFill/>
                    </a:lnR>
                    <a:lnT>
                      <a:noFill/>
                    </a:lnT>
                    <a:lnB>
                      <a:noFill/>
                    </a:lnB>
                    <a:noFill/>
                  </a:tcPr>
                </a:tc>
                <a:tc>
                  <a:txBody>
                    <a:bodyPr/>
                    <a:lstStyle/>
                    <a:p>
                      <a:pPr>
                        <a:buNone/>
                      </a:pPr>
                      <a:r>
                        <a:rPr lang="fr-MA" sz="1400"/>
                        <a:t>Hamdani &amp; Kaaouachi (2024)</a:t>
                      </a:r>
                    </a:p>
                  </a:txBody>
                  <a:tcPr marL="63746" marR="63746" marT="31873" marB="31873" anchor="ctr">
                    <a:lnL>
                      <a:noFill/>
                    </a:lnL>
                    <a:lnR>
                      <a:noFill/>
                    </a:lnR>
                    <a:lnT>
                      <a:noFill/>
                    </a:lnT>
                    <a:lnB>
                      <a:noFill/>
                    </a:lnB>
                    <a:noFill/>
                  </a:tcPr>
                </a:tc>
                <a:extLst>
                  <a:ext uri="{0D108BD9-81ED-4DB2-BD59-A6C34878D82A}">
                    <a16:rowId xmlns:a16="http://schemas.microsoft.com/office/drawing/2014/main" val="791311425"/>
                  </a:ext>
                </a:extLst>
              </a:tr>
              <a:tr h="592209">
                <a:tc>
                  <a:txBody>
                    <a:bodyPr/>
                    <a:lstStyle/>
                    <a:p>
                      <a:pPr>
                        <a:buNone/>
                      </a:pPr>
                      <a:r>
                        <a:rPr lang="fr-MA" sz="1400" b="1"/>
                        <a:t>Pression de la massification</a:t>
                      </a:r>
                      <a:endParaRPr lang="fr-MA" sz="1400"/>
                    </a:p>
                  </a:txBody>
                  <a:tcPr marL="63746" marR="63746" marT="31873" marB="31873" anchor="ctr">
                    <a:lnL>
                      <a:noFill/>
                    </a:lnL>
                    <a:lnR>
                      <a:noFill/>
                    </a:lnR>
                    <a:lnT>
                      <a:noFill/>
                    </a:lnT>
                    <a:lnB>
                      <a:noFill/>
                    </a:lnB>
                    <a:noFill/>
                  </a:tcPr>
                </a:tc>
                <a:tc>
                  <a:txBody>
                    <a:bodyPr/>
                    <a:lstStyle/>
                    <a:p>
                      <a:pPr>
                        <a:buNone/>
                      </a:pPr>
                      <a:r>
                        <a:rPr lang="fr-FR" sz="1400" dirty="0"/>
                        <a:t>Surcharge des enseignants, baisse potentielle de la qualité d’encadrement</a:t>
                      </a:r>
                    </a:p>
                  </a:txBody>
                  <a:tcPr marL="63746" marR="63746" marT="31873" marB="31873" anchor="ctr">
                    <a:lnL>
                      <a:noFill/>
                    </a:lnL>
                    <a:lnR>
                      <a:noFill/>
                    </a:lnR>
                    <a:lnT>
                      <a:noFill/>
                    </a:lnT>
                    <a:lnB>
                      <a:noFill/>
                    </a:lnB>
                    <a:noFill/>
                  </a:tcPr>
                </a:tc>
                <a:tc>
                  <a:txBody>
                    <a:bodyPr/>
                    <a:lstStyle/>
                    <a:p>
                      <a:pPr>
                        <a:buNone/>
                      </a:pPr>
                      <a:r>
                        <a:rPr lang="fr-MA" sz="1400" dirty="0"/>
                        <a:t>WENR (2022)</a:t>
                      </a:r>
                    </a:p>
                  </a:txBody>
                  <a:tcPr marL="63746" marR="63746" marT="31873" marB="31873" anchor="ctr">
                    <a:lnL>
                      <a:noFill/>
                    </a:lnL>
                    <a:lnR>
                      <a:noFill/>
                    </a:lnR>
                    <a:lnT>
                      <a:noFill/>
                    </a:lnT>
                    <a:lnB>
                      <a:noFill/>
                    </a:lnB>
                    <a:noFill/>
                  </a:tcPr>
                </a:tc>
                <a:extLst>
                  <a:ext uri="{0D108BD9-81ED-4DB2-BD59-A6C34878D82A}">
                    <a16:rowId xmlns:a16="http://schemas.microsoft.com/office/drawing/2014/main" val="2000508493"/>
                  </a:ext>
                </a:extLst>
              </a:tr>
              <a:tr h="449726">
                <a:tc>
                  <a:txBody>
                    <a:bodyPr/>
                    <a:lstStyle/>
                    <a:p>
                      <a:pPr>
                        <a:buNone/>
                      </a:pPr>
                      <a:r>
                        <a:rPr lang="fr-MA" sz="1400" b="1" dirty="0"/>
                        <a:t>Disparités public/privé</a:t>
                      </a:r>
                      <a:endParaRPr lang="fr-MA" sz="1400" dirty="0"/>
                    </a:p>
                  </a:txBody>
                  <a:tcPr marL="63746" marR="63746" marT="31873" marB="31873" anchor="ctr">
                    <a:lnL>
                      <a:noFill/>
                    </a:lnL>
                    <a:lnR>
                      <a:noFill/>
                    </a:lnR>
                    <a:lnT>
                      <a:noFill/>
                    </a:lnT>
                    <a:lnB>
                      <a:noFill/>
                    </a:lnB>
                    <a:noFill/>
                  </a:tcPr>
                </a:tc>
                <a:tc>
                  <a:txBody>
                    <a:bodyPr/>
                    <a:lstStyle/>
                    <a:p>
                      <a:pPr>
                        <a:buNone/>
                      </a:pPr>
                      <a:r>
                        <a:rPr lang="fr-FR" sz="1400"/>
                        <a:t>Écarts de ressources et de gouvernance impactant la qualité</a:t>
                      </a:r>
                    </a:p>
                  </a:txBody>
                  <a:tcPr marL="63746" marR="63746" marT="31873" marB="31873" anchor="ctr">
                    <a:lnL>
                      <a:noFill/>
                    </a:lnL>
                    <a:lnR>
                      <a:noFill/>
                    </a:lnR>
                    <a:lnT>
                      <a:noFill/>
                    </a:lnT>
                    <a:lnB>
                      <a:noFill/>
                    </a:lnB>
                    <a:noFill/>
                  </a:tcPr>
                </a:tc>
                <a:tc>
                  <a:txBody>
                    <a:bodyPr/>
                    <a:lstStyle/>
                    <a:p>
                      <a:pPr>
                        <a:buNone/>
                      </a:pPr>
                      <a:r>
                        <a:rPr lang="fr-MA" sz="1400" dirty="0"/>
                        <a:t>WENR (2022)</a:t>
                      </a:r>
                    </a:p>
                  </a:txBody>
                  <a:tcPr marL="63746" marR="63746" marT="31873" marB="31873" anchor="ctr">
                    <a:lnL>
                      <a:noFill/>
                    </a:lnL>
                    <a:lnR>
                      <a:noFill/>
                    </a:lnR>
                    <a:lnT>
                      <a:noFill/>
                    </a:lnT>
                    <a:lnB>
                      <a:noFill/>
                    </a:lnB>
                    <a:noFill/>
                  </a:tcPr>
                </a:tc>
                <a:extLst>
                  <a:ext uri="{0D108BD9-81ED-4DB2-BD59-A6C34878D82A}">
                    <a16:rowId xmlns:a16="http://schemas.microsoft.com/office/drawing/2014/main" val="1680676040"/>
                  </a:ext>
                </a:extLst>
              </a:tr>
            </a:tbl>
          </a:graphicData>
        </a:graphic>
      </p:graphicFrame>
      <p:sp>
        <p:nvSpPr>
          <p:cNvPr id="3" name="Espace réservé du pied de page 2">
            <a:extLst>
              <a:ext uri="{FF2B5EF4-FFF2-40B4-BE49-F238E27FC236}">
                <a16:creationId xmlns:a16="http://schemas.microsoft.com/office/drawing/2014/main" id="{C3CCAD9A-AFCB-914E-6289-9373F94EEEF5}"/>
              </a:ext>
            </a:extLst>
          </p:cNvPr>
          <p:cNvSpPr>
            <a:spLocks noGrp="1"/>
          </p:cNvSpPr>
          <p:nvPr>
            <p:ph type="ftr" sz="quarter" idx="11"/>
          </p:nvPr>
        </p:nvSpPr>
        <p:spPr/>
        <p:txBody>
          <a:bodyPr/>
          <a:lstStyle/>
          <a:p>
            <a:r>
              <a:rPr lang="fr-FR"/>
              <a:t>Medaccred V - 13 Décembre 2025</a:t>
            </a:r>
            <a:endParaRPr lang="en-US"/>
          </a:p>
        </p:txBody>
      </p:sp>
    </p:spTree>
    <p:extLst>
      <p:ext uri="{BB962C8B-B14F-4D97-AF65-F5344CB8AC3E}">
        <p14:creationId xmlns:p14="http://schemas.microsoft.com/office/powerpoint/2010/main" val="2860449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81BF68-58FB-75D2-A4B8-BFCE1933B875}"/>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6" name="Group 15">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7" name="Freeform: Shape 16">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re 1">
            <a:extLst>
              <a:ext uri="{FF2B5EF4-FFF2-40B4-BE49-F238E27FC236}">
                <a16:creationId xmlns:a16="http://schemas.microsoft.com/office/drawing/2014/main" id="{52039F7F-787D-1BC9-8B10-6B38518A6554}"/>
              </a:ext>
            </a:extLst>
          </p:cNvPr>
          <p:cNvSpPr>
            <a:spLocks noGrp="1"/>
          </p:cNvSpPr>
          <p:nvPr>
            <p:ph type="title"/>
          </p:nvPr>
        </p:nvSpPr>
        <p:spPr>
          <a:xfrm>
            <a:off x="640080" y="1243013"/>
            <a:ext cx="3855720" cy="4371974"/>
          </a:xfrm>
        </p:spPr>
        <p:txBody>
          <a:bodyPr vert="horz" lIns="91440" tIns="45720" rIns="91440" bIns="45720" rtlCol="0" anchor="ctr">
            <a:normAutofit/>
          </a:bodyPr>
          <a:lstStyle/>
          <a:p>
            <a:pPr algn="l" defTabSz="914400">
              <a:lnSpc>
                <a:spcPct val="90000"/>
              </a:lnSpc>
            </a:pPr>
            <a:r>
              <a:rPr lang="en-US" sz="3600" b="1" kern="1200">
                <a:solidFill>
                  <a:schemeClr val="tx2"/>
                </a:solidFill>
                <a:latin typeface="+mj-lt"/>
                <a:ea typeface="+mj-ea"/>
                <a:cs typeface="+mj-cs"/>
              </a:rPr>
              <a:t>Perspectives de l’AQ au Maroc</a:t>
            </a:r>
          </a:p>
        </p:txBody>
      </p:sp>
      <p:sp>
        <p:nvSpPr>
          <p:cNvPr id="4" name="Rectangle 1">
            <a:extLst>
              <a:ext uri="{FF2B5EF4-FFF2-40B4-BE49-F238E27FC236}">
                <a16:creationId xmlns:a16="http://schemas.microsoft.com/office/drawing/2014/main" id="{6F506A24-DCF2-EF09-04C6-05FF087C6876}"/>
              </a:ext>
            </a:extLst>
          </p:cNvPr>
          <p:cNvSpPr>
            <a:spLocks noChangeArrowheads="1"/>
          </p:cNvSpPr>
          <p:nvPr/>
        </p:nvSpPr>
        <p:spPr bwMode="auto">
          <a:xfrm>
            <a:off x="5560827" y="804672"/>
            <a:ext cx="6188149" cy="523036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lnSpcReduction="10000"/>
          </a:bodyPr>
          <a:lstStyle/>
          <a:p>
            <a:pPr marL="0"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fr-FR" sz="1700" b="0" i="0" u="none" strike="noStrike" cap="none" normalizeH="0" baseline="0" dirty="0" err="1">
                <a:ln>
                  <a:noFill/>
                </a:ln>
                <a:solidFill>
                  <a:schemeClr val="tx2"/>
                </a:solidFill>
                <a:effectLst/>
              </a:rPr>
              <a:t>Renforcement</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progressif</a:t>
            </a:r>
            <a:r>
              <a:rPr kumimoji="0" lang="en-US" altLang="fr-FR" sz="1700" b="0" i="0" u="none" strike="noStrike" cap="none" normalizeH="0" baseline="0" dirty="0">
                <a:ln>
                  <a:noFill/>
                </a:ln>
                <a:solidFill>
                  <a:schemeClr val="tx2"/>
                </a:solidFill>
                <a:effectLst/>
              </a:rPr>
              <a:t> des </a:t>
            </a:r>
            <a:r>
              <a:rPr kumimoji="0" lang="en-US" altLang="fr-FR" sz="1700" b="0" i="0" u="none" strike="noStrike" cap="none" normalizeH="0" baseline="0" dirty="0" err="1">
                <a:ln>
                  <a:noFill/>
                </a:ln>
                <a:solidFill>
                  <a:schemeClr val="tx2"/>
                </a:solidFill>
                <a:effectLst/>
              </a:rPr>
              <a:t>capacités</a:t>
            </a:r>
            <a:r>
              <a:rPr kumimoji="0" lang="en-US" altLang="fr-FR" sz="1700" b="0" i="0" u="none" strike="noStrike" cap="none" normalizeH="0" baseline="0" dirty="0">
                <a:ln>
                  <a:noFill/>
                </a:ln>
                <a:solidFill>
                  <a:schemeClr val="tx2"/>
                </a:solidFill>
                <a:effectLst/>
              </a:rPr>
              <a:t> de </a:t>
            </a:r>
            <a:r>
              <a:rPr kumimoji="0" lang="en-US" altLang="fr-FR" sz="1700" b="0" i="0" u="none" strike="noStrike" cap="none" normalizeH="0" baseline="0" dirty="0" err="1">
                <a:ln>
                  <a:noFill/>
                </a:ln>
                <a:solidFill>
                  <a:schemeClr val="tx2"/>
                </a:solidFill>
                <a:effectLst/>
              </a:rPr>
              <a:t>l’ANEAQ</a:t>
            </a:r>
            <a:r>
              <a:rPr kumimoji="0" lang="en-US" altLang="fr-FR" sz="1700" b="0" i="0" u="none" strike="noStrike" cap="none" normalizeH="0" baseline="0" dirty="0">
                <a:ln>
                  <a:noFill/>
                </a:ln>
                <a:solidFill>
                  <a:schemeClr val="tx2"/>
                </a:solidFill>
                <a:effectLst/>
              </a:rPr>
              <a:t> grâce aux </a:t>
            </a:r>
            <a:r>
              <a:rPr kumimoji="0" lang="en-US" altLang="fr-FR" sz="1700" b="0" i="0" u="none" strike="noStrike" cap="none" normalizeH="0" baseline="0" dirty="0" err="1">
                <a:ln>
                  <a:noFill/>
                </a:ln>
                <a:solidFill>
                  <a:schemeClr val="tx2"/>
                </a:solidFill>
                <a:effectLst/>
              </a:rPr>
              <a:t>coopérations</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internationales</a:t>
            </a:r>
            <a:r>
              <a:rPr kumimoji="0" lang="en-US" altLang="fr-FR" sz="1700" b="0" i="0" u="none" strike="noStrike" cap="none" normalizeH="0" baseline="0" dirty="0">
                <a:ln>
                  <a:noFill/>
                </a:ln>
                <a:solidFill>
                  <a:schemeClr val="tx2"/>
                </a:solidFill>
                <a:effectLst/>
              </a:rPr>
              <a:t> et à la montée </a:t>
            </a:r>
            <a:r>
              <a:rPr kumimoji="0" lang="en-US" altLang="fr-FR" sz="1700" b="0" i="0" u="none" strike="noStrike" cap="none" normalizeH="0" baseline="0" dirty="0" err="1">
                <a:ln>
                  <a:noFill/>
                </a:ln>
                <a:solidFill>
                  <a:schemeClr val="tx2"/>
                </a:solidFill>
                <a:effectLst/>
              </a:rPr>
              <a:t>en</a:t>
            </a:r>
            <a:r>
              <a:rPr kumimoji="0" lang="en-US" altLang="fr-FR" sz="1700" b="0" i="0" u="none" strike="noStrike" cap="none" normalizeH="0" baseline="0" dirty="0">
                <a:ln>
                  <a:noFill/>
                </a:ln>
                <a:solidFill>
                  <a:schemeClr val="tx2"/>
                </a:solidFill>
                <a:effectLst/>
              </a:rPr>
              <a:t> expertise (European Union &amp; Kingdom of Morocco, 2020).</a:t>
            </a:r>
          </a:p>
          <a:p>
            <a:pPr marL="0" marR="0" lvl="0" indent="-228600" defTabSz="914400" fontAlgn="base">
              <a:lnSpc>
                <a:spcPct val="90000"/>
              </a:lnSpc>
              <a:spcBef>
                <a:spcPct val="0"/>
              </a:spcBef>
              <a:spcAft>
                <a:spcPts val="600"/>
              </a:spcAft>
              <a:buClrTx/>
              <a:buSzTx/>
              <a:buFont typeface="Arial" panose="020B0604020202020204" pitchFamily="34" charset="0"/>
              <a:buChar char="•"/>
              <a:tabLst/>
            </a:pPr>
            <a:endParaRPr lang="en-US" altLang="fr-FR" sz="1700" dirty="0">
              <a:solidFill>
                <a:schemeClr val="tx2"/>
              </a:solidFill>
            </a:endParaRPr>
          </a:p>
          <a:p>
            <a:pPr marL="0"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fr-FR" sz="1700" b="0" i="0" u="none" strike="noStrike" cap="none" normalizeH="0" baseline="0" dirty="0" err="1">
                <a:ln>
                  <a:noFill/>
                </a:ln>
                <a:solidFill>
                  <a:schemeClr val="tx2"/>
                </a:solidFill>
                <a:effectLst/>
              </a:rPr>
              <a:t>Volonté</a:t>
            </a:r>
            <a:r>
              <a:rPr kumimoji="0" lang="en-US" altLang="fr-FR" sz="1700" b="0" i="0" u="none" strike="noStrike" cap="none" normalizeH="0" baseline="0" dirty="0">
                <a:ln>
                  <a:noFill/>
                </a:ln>
                <a:solidFill>
                  <a:schemeClr val="tx2"/>
                </a:solidFill>
                <a:effectLst/>
              </a:rPr>
              <a:t> de </a:t>
            </a:r>
            <a:r>
              <a:rPr kumimoji="0" lang="en-US" altLang="fr-FR" sz="1700" b="0" i="0" u="none" strike="noStrike" cap="none" normalizeH="0" baseline="0" dirty="0" err="1">
                <a:ln>
                  <a:noFill/>
                </a:ln>
                <a:solidFill>
                  <a:schemeClr val="tx2"/>
                </a:solidFill>
                <a:effectLst/>
              </a:rPr>
              <a:t>réviser</a:t>
            </a:r>
            <a:r>
              <a:rPr kumimoji="0" lang="en-US" altLang="fr-FR" sz="1700" b="0" i="0" u="none" strike="noStrike" cap="none" normalizeH="0" baseline="0" dirty="0">
                <a:ln>
                  <a:noFill/>
                </a:ln>
                <a:solidFill>
                  <a:schemeClr val="tx2"/>
                </a:solidFill>
                <a:effectLst/>
              </a:rPr>
              <a:t> et </a:t>
            </a:r>
            <a:r>
              <a:rPr kumimoji="0" lang="en-US" altLang="fr-FR" sz="1700" b="0" i="0" u="none" strike="noStrike" cap="none" normalizeH="0" baseline="0" dirty="0" err="1">
                <a:ln>
                  <a:noFill/>
                </a:ln>
                <a:solidFill>
                  <a:schemeClr val="tx2"/>
                </a:solidFill>
                <a:effectLst/>
              </a:rPr>
              <a:t>d’alléger</a:t>
            </a:r>
            <a:r>
              <a:rPr kumimoji="0" lang="en-US" altLang="fr-FR" sz="1700" b="0" i="0" u="none" strike="noStrike" cap="none" normalizeH="0" baseline="0" dirty="0">
                <a:ln>
                  <a:noFill/>
                </a:ln>
                <a:solidFill>
                  <a:schemeClr val="tx2"/>
                </a:solidFill>
                <a:effectLst/>
              </a:rPr>
              <a:t> le </a:t>
            </a:r>
            <a:r>
              <a:rPr kumimoji="0" lang="en-US" altLang="fr-FR" sz="1700" b="0" i="0" u="none" strike="noStrike" cap="none" normalizeH="0" baseline="0" dirty="0" err="1">
                <a:ln>
                  <a:noFill/>
                </a:ln>
                <a:solidFill>
                  <a:schemeClr val="tx2"/>
                </a:solidFill>
                <a:effectLst/>
              </a:rPr>
              <a:t>référentiel</a:t>
            </a:r>
            <a:r>
              <a:rPr kumimoji="0" lang="en-US" altLang="fr-FR" sz="1700" b="0" i="0" u="none" strike="noStrike" cap="none" normalizeH="0" baseline="0" dirty="0">
                <a:ln>
                  <a:noFill/>
                </a:ln>
                <a:solidFill>
                  <a:schemeClr val="tx2"/>
                </a:solidFill>
                <a:effectLst/>
              </a:rPr>
              <a:t> national </a:t>
            </a:r>
            <a:r>
              <a:rPr kumimoji="0" lang="en-US" altLang="fr-FR" sz="1700" b="0" i="0" u="none" strike="noStrike" cap="none" normalizeH="0" baseline="0" dirty="0" err="1">
                <a:ln>
                  <a:noFill/>
                </a:ln>
                <a:solidFill>
                  <a:schemeClr val="tx2"/>
                </a:solidFill>
                <a:effectLst/>
              </a:rPr>
              <a:t>d’AQ</a:t>
            </a:r>
            <a:r>
              <a:rPr kumimoji="0" lang="en-US" altLang="fr-FR" sz="1700" b="0" i="0" u="none" strike="noStrike" cap="none" normalizeH="0" baseline="0" dirty="0">
                <a:ln>
                  <a:noFill/>
                </a:ln>
                <a:solidFill>
                  <a:schemeClr val="tx2"/>
                </a:solidFill>
                <a:effectLst/>
              </a:rPr>
              <a:t> (2020) </a:t>
            </a:r>
            <a:r>
              <a:rPr kumimoji="0" lang="en-US" altLang="fr-FR" sz="1700" b="0" i="0" u="none" strike="noStrike" cap="none" normalizeH="0" baseline="0" dirty="0" err="1">
                <a:ln>
                  <a:noFill/>
                </a:ln>
                <a:solidFill>
                  <a:schemeClr val="tx2"/>
                </a:solidFill>
                <a:effectLst/>
              </a:rPr>
              <a:t>afin</a:t>
            </a:r>
            <a:r>
              <a:rPr kumimoji="0" lang="en-US" altLang="fr-FR" sz="1700" b="0" i="0" u="none" strike="noStrike" cap="none" normalizeH="0" baseline="0" dirty="0">
                <a:ln>
                  <a:noFill/>
                </a:ln>
                <a:solidFill>
                  <a:schemeClr val="tx2"/>
                </a:solidFill>
                <a:effectLst/>
              </a:rPr>
              <a:t> de le </a:t>
            </a:r>
            <a:r>
              <a:rPr kumimoji="0" lang="en-US" altLang="fr-FR" sz="1700" b="0" i="0" u="none" strike="noStrike" cap="none" normalizeH="0" baseline="0" dirty="0" err="1">
                <a:ln>
                  <a:noFill/>
                </a:ln>
                <a:solidFill>
                  <a:schemeClr val="tx2"/>
                </a:solidFill>
                <a:effectLst/>
              </a:rPr>
              <a:t>rendre</a:t>
            </a:r>
            <a:r>
              <a:rPr kumimoji="0" lang="en-US" altLang="fr-FR" sz="1700" b="0" i="0" u="none" strike="noStrike" cap="none" normalizeH="0" baseline="0" dirty="0">
                <a:ln>
                  <a:noFill/>
                </a:ln>
                <a:solidFill>
                  <a:schemeClr val="tx2"/>
                </a:solidFill>
                <a:effectLst/>
              </a:rPr>
              <a:t> plus </a:t>
            </a:r>
            <a:r>
              <a:rPr kumimoji="0" lang="en-US" altLang="fr-FR" sz="1700" b="0" i="0" u="none" strike="noStrike" cap="none" normalizeH="0" baseline="0" dirty="0" err="1">
                <a:ln>
                  <a:noFill/>
                </a:ln>
                <a:solidFill>
                  <a:schemeClr val="tx2"/>
                </a:solidFill>
                <a:effectLst/>
              </a:rPr>
              <a:t>opérationnel</a:t>
            </a:r>
            <a:r>
              <a:rPr kumimoji="0" lang="en-US" altLang="fr-FR" sz="1700" b="0" i="0" u="none" strike="noStrike" cap="none" normalizeH="0" baseline="0" dirty="0">
                <a:ln>
                  <a:noFill/>
                </a:ln>
                <a:solidFill>
                  <a:schemeClr val="tx2"/>
                </a:solidFill>
                <a:effectLst/>
              </a:rPr>
              <a:t> et </a:t>
            </a:r>
            <a:r>
              <a:rPr kumimoji="0" lang="en-US" altLang="fr-FR" sz="1700" b="0" i="0" u="none" strike="noStrike" cap="none" normalizeH="0" baseline="0" dirty="0" err="1">
                <a:ln>
                  <a:noFill/>
                </a:ln>
                <a:solidFill>
                  <a:schemeClr val="tx2"/>
                </a:solidFill>
                <a:effectLst/>
              </a:rPr>
              <a:t>davantage</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centré</a:t>
            </a:r>
            <a:r>
              <a:rPr kumimoji="0" lang="en-US" altLang="fr-FR" sz="1700" b="0" i="0" u="none" strike="noStrike" cap="none" normalizeH="0" baseline="0" dirty="0">
                <a:ln>
                  <a:noFill/>
                </a:ln>
                <a:solidFill>
                  <a:schemeClr val="tx2"/>
                </a:solidFill>
                <a:effectLst/>
              </a:rPr>
              <a:t> sur les </a:t>
            </a:r>
            <a:r>
              <a:rPr kumimoji="0" lang="en-US" altLang="fr-FR" sz="1700" b="0" i="0" u="none" strike="noStrike" cap="none" normalizeH="0" baseline="0" dirty="0" err="1">
                <a:ln>
                  <a:noFill/>
                </a:ln>
                <a:solidFill>
                  <a:schemeClr val="tx2"/>
                </a:solidFill>
                <a:effectLst/>
              </a:rPr>
              <a:t>apprentissages</a:t>
            </a:r>
            <a:r>
              <a:rPr kumimoji="0" lang="en-US" altLang="fr-FR" sz="1700" b="0" i="0" u="none" strike="noStrike" cap="none" normalizeH="0" baseline="0" dirty="0">
                <a:ln>
                  <a:noFill/>
                </a:ln>
                <a:solidFill>
                  <a:schemeClr val="tx2"/>
                </a:solidFill>
                <a:effectLst/>
              </a:rPr>
              <a:t>.</a:t>
            </a:r>
          </a:p>
          <a:p>
            <a:pPr marL="0" marR="0" lvl="0" indent="-228600" defTabSz="914400" fontAlgn="base">
              <a:lnSpc>
                <a:spcPct val="90000"/>
              </a:lnSpc>
              <a:spcBef>
                <a:spcPct val="0"/>
              </a:spcBef>
              <a:spcAft>
                <a:spcPts val="600"/>
              </a:spcAft>
              <a:buClrTx/>
              <a:buSzTx/>
              <a:buFont typeface="Arial" panose="020B0604020202020204" pitchFamily="34" charset="0"/>
              <a:buChar char="•"/>
              <a:tabLst/>
            </a:pPr>
            <a:endParaRPr lang="en-US" altLang="fr-FR" sz="1700" dirty="0">
              <a:solidFill>
                <a:schemeClr val="tx2"/>
              </a:solidFill>
            </a:endParaRPr>
          </a:p>
          <a:p>
            <a:pPr marL="0"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fr-FR" sz="1700" b="0" i="0" u="none" strike="noStrike" cap="none" normalizeH="0" baseline="0" dirty="0">
                <a:ln>
                  <a:noFill/>
                </a:ln>
                <a:solidFill>
                  <a:schemeClr val="tx2"/>
                </a:solidFill>
                <a:effectLst/>
              </a:rPr>
              <a:t>Intention de </a:t>
            </a:r>
            <a:r>
              <a:rPr kumimoji="0" lang="en-US" altLang="fr-FR" sz="1700" b="0" i="0" u="none" strike="noStrike" cap="none" normalizeH="0" baseline="0" dirty="0" err="1">
                <a:ln>
                  <a:noFill/>
                </a:ln>
                <a:solidFill>
                  <a:schemeClr val="tx2"/>
                </a:solidFill>
                <a:effectLst/>
              </a:rPr>
              <a:t>mettre</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en</a:t>
            </a:r>
            <a:r>
              <a:rPr kumimoji="0" lang="en-US" altLang="fr-FR" sz="1700" b="0" i="0" u="none" strike="noStrike" cap="none" normalizeH="0" baseline="0" dirty="0">
                <a:ln>
                  <a:noFill/>
                </a:ln>
                <a:solidFill>
                  <a:schemeClr val="tx2"/>
                </a:solidFill>
                <a:effectLst/>
              </a:rPr>
              <a:t> place un </a:t>
            </a:r>
            <a:r>
              <a:rPr kumimoji="0" lang="en-US" altLang="fr-FR" sz="1700" b="0" i="0" u="none" strike="noStrike" cap="none" normalizeH="0" baseline="0" dirty="0" err="1">
                <a:ln>
                  <a:noFill/>
                </a:ln>
                <a:solidFill>
                  <a:schemeClr val="tx2"/>
                </a:solidFill>
                <a:effectLst/>
              </a:rPr>
              <a:t>référentiel</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africain</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d’assurance</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qualité</a:t>
            </a:r>
            <a:r>
              <a:rPr kumimoji="0" lang="en-US" altLang="fr-FR" sz="1700" b="0" i="0" u="none" strike="noStrike" cap="none" normalizeH="0" baseline="0" dirty="0">
                <a:ln>
                  <a:noFill/>
                </a:ln>
                <a:solidFill>
                  <a:schemeClr val="tx2"/>
                </a:solidFill>
                <a:effectLst/>
              </a:rPr>
              <a:t>.</a:t>
            </a:r>
          </a:p>
          <a:p>
            <a:pPr marL="0" marR="0" lvl="0" indent="-228600" defTabSz="914400" fontAlgn="base">
              <a:lnSpc>
                <a:spcPct val="90000"/>
              </a:lnSpc>
              <a:spcBef>
                <a:spcPct val="0"/>
              </a:spcBef>
              <a:spcAft>
                <a:spcPts val="600"/>
              </a:spcAft>
              <a:buClrTx/>
              <a:buSzTx/>
              <a:buFont typeface="Arial" panose="020B0604020202020204" pitchFamily="34" charset="0"/>
              <a:buChar char="•"/>
              <a:tabLst/>
            </a:pPr>
            <a:endParaRPr lang="en-US" altLang="fr-FR" sz="1700" dirty="0">
              <a:solidFill>
                <a:schemeClr val="tx2"/>
              </a:solidFill>
            </a:endParaRPr>
          </a:p>
          <a:p>
            <a:pPr marL="0"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fr-FR" sz="1700" b="0" i="0" u="none" strike="noStrike" cap="none" normalizeH="0" baseline="0" dirty="0" err="1">
                <a:ln>
                  <a:noFill/>
                </a:ln>
                <a:solidFill>
                  <a:schemeClr val="tx2"/>
                </a:solidFill>
                <a:effectLst/>
              </a:rPr>
              <a:t>Intérêt</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accru</a:t>
            </a:r>
            <a:r>
              <a:rPr kumimoji="0" lang="en-US" altLang="fr-FR" sz="1700" b="0" i="0" u="none" strike="noStrike" cap="none" normalizeH="0" baseline="0" dirty="0">
                <a:ln>
                  <a:noFill/>
                </a:ln>
                <a:solidFill>
                  <a:schemeClr val="tx2"/>
                </a:solidFill>
                <a:effectLst/>
              </a:rPr>
              <a:t> de </a:t>
            </a:r>
            <a:r>
              <a:rPr kumimoji="0" lang="en-US" altLang="fr-FR" sz="1700" b="0" i="0" u="none" strike="noStrike" cap="none" normalizeH="0" baseline="0" dirty="0" err="1">
                <a:ln>
                  <a:noFill/>
                </a:ln>
                <a:solidFill>
                  <a:schemeClr val="tx2"/>
                </a:solidFill>
                <a:effectLst/>
              </a:rPr>
              <a:t>certains</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établissements</a:t>
            </a:r>
            <a:r>
              <a:rPr kumimoji="0" lang="en-US" altLang="fr-FR" sz="1700" b="0" i="0" u="none" strike="noStrike" cap="none" normalizeH="0" baseline="0" dirty="0">
                <a:ln>
                  <a:noFill/>
                </a:ln>
                <a:solidFill>
                  <a:schemeClr val="tx2"/>
                </a:solidFill>
                <a:effectLst/>
              </a:rPr>
              <a:t>, surtout </a:t>
            </a:r>
            <a:r>
              <a:rPr kumimoji="0" lang="en-US" altLang="fr-FR" sz="1700" b="0" i="0" u="none" strike="noStrike" cap="none" normalizeH="0" baseline="0" dirty="0" err="1">
                <a:ln>
                  <a:noFill/>
                </a:ln>
                <a:solidFill>
                  <a:schemeClr val="tx2"/>
                </a:solidFill>
                <a:effectLst/>
              </a:rPr>
              <a:t>privés</a:t>
            </a:r>
            <a:r>
              <a:rPr kumimoji="0" lang="en-US" altLang="fr-FR" sz="1700" b="0" i="0" u="none" strike="noStrike" cap="none" normalizeH="0" baseline="0" dirty="0">
                <a:ln>
                  <a:noFill/>
                </a:ln>
                <a:solidFill>
                  <a:schemeClr val="tx2"/>
                </a:solidFill>
                <a:effectLst/>
              </a:rPr>
              <a:t>, pour </a:t>
            </a:r>
            <a:r>
              <a:rPr kumimoji="0" lang="en-US" altLang="fr-FR" sz="1700" b="0" i="0" u="none" strike="noStrike" cap="none" normalizeH="0" baseline="0" dirty="0" err="1">
                <a:ln>
                  <a:noFill/>
                </a:ln>
                <a:solidFill>
                  <a:schemeClr val="tx2"/>
                </a:solidFill>
                <a:effectLst/>
              </a:rPr>
              <a:t>l’alignement</a:t>
            </a:r>
            <a:r>
              <a:rPr kumimoji="0" lang="en-US" altLang="fr-FR" sz="1700" b="0" i="0" u="none" strike="noStrike" cap="none" normalizeH="0" baseline="0" dirty="0">
                <a:ln>
                  <a:noFill/>
                </a:ln>
                <a:solidFill>
                  <a:schemeClr val="tx2"/>
                </a:solidFill>
                <a:effectLst/>
              </a:rPr>
              <a:t> sur les standards </a:t>
            </a:r>
            <a:r>
              <a:rPr kumimoji="0" lang="en-US" altLang="fr-FR" sz="1700" b="0" i="0" u="none" strike="noStrike" cap="none" normalizeH="0" baseline="0" dirty="0" err="1">
                <a:ln>
                  <a:noFill/>
                </a:ln>
                <a:solidFill>
                  <a:schemeClr val="tx2"/>
                </a:solidFill>
                <a:effectLst/>
              </a:rPr>
              <a:t>internationaux</a:t>
            </a:r>
            <a:r>
              <a:rPr kumimoji="0" lang="en-US" altLang="fr-FR" sz="1700" b="0" i="0" u="none" strike="noStrike" cap="none" normalizeH="0" baseline="0" dirty="0">
                <a:ln>
                  <a:noFill/>
                </a:ln>
                <a:solidFill>
                  <a:schemeClr val="tx2"/>
                </a:solidFill>
                <a:effectLst/>
              </a:rPr>
              <a:t> (ESG, ISO), </a:t>
            </a:r>
            <a:r>
              <a:rPr kumimoji="0" lang="en-US" altLang="fr-FR" sz="1700" b="0" i="0" u="none" strike="noStrike" cap="none" normalizeH="0" baseline="0" dirty="0" err="1">
                <a:ln>
                  <a:noFill/>
                </a:ln>
                <a:solidFill>
                  <a:schemeClr val="tx2"/>
                </a:solidFill>
                <a:effectLst/>
              </a:rPr>
              <a:t>facilitant</a:t>
            </a:r>
            <a:r>
              <a:rPr kumimoji="0" lang="en-US" altLang="fr-FR" sz="1700" b="0" i="0" u="none" strike="noStrike" cap="none" normalizeH="0" baseline="0" dirty="0">
                <a:ln>
                  <a:noFill/>
                </a:ln>
                <a:solidFill>
                  <a:schemeClr val="tx2"/>
                </a:solidFill>
                <a:effectLst/>
              </a:rPr>
              <a:t> la reconnaissance des </a:t>
            </a:r>
            <a:r>
              <a:rPr kumimoji="0" lang="en-US" altLang="fr-FR" sz="1700" b="0" i="0" u="none" strike="noStrike" cap="none" normalizeH="0" baseline="0" dirty="0" err="1">
                <a:ln>
                  <a:noFill/>
                </a:ln>
                <a:solidFill>
                  <a:schemeClr val="tx2"/>
                </a:solidFill>
                <a:effectLst/>
              </a:rPr>
              <a:t>diplômes</a:t>
            </a:r>
            <a:r>
              <a:rPr kumimoji="0" lang="en-US" altLang="fr-FR" sz="1700" b="0" i="0" u="none" strike="noStrike" cap="none" normalizeH="0" baseline="0" dirty="0">
                <a:ln>
                  <a:noFill/>
                </a:ln>
                <a:solidFill>
                  <a:schemeClr val="tx2"/>
                </a:solidFill>
                <a:effectLst/>
              </a:rPr>
              <a:t>.</a:t>
            </a:r>
          </a:p>
          <a:p>
            <a:pPr marL="0" marR="0" lvl="0" indent="-228600" defTabSz="914400" fontAlgn="base">
              <a:lnSpc>
                <a:spcPct val="90000"/>
              </a:lnSpc>
              <a:spcBef>
                <a:spcPct val="0"/>
              </a:spcBef>
              <a:spcAft>
                <a:spcPts val="600"/>
              </a:spcAft>
              <a:buClrTx/>
              <a:buSzTx/>
              <a:buFont typeface="Arial" panose="020B0604020202020204" pitchFamily="34" charset="0"/>
              <a:buChar char="•"/>
              <a:tabLst/>
            </a:pPr>
            <a:endParaRPr lang="en-US" altLang="fr-FR" sz="1700" dirty="0">
              <a:solidFill>
                <a:schemeClr val="tx2"/>
              </a:solidFill>
            </a:endParaRPr>
          </a:p>
          <a:p>
            <a:pPr marL="0" marR="0" lvl="0" indent="-228600" defTabSz="914400" fontAlgn="base">
              <a:lnSpc>
                <a:spcPct val="90000"/>
              </a:lnSpc>
              <a:spcBef>
                <a:spcPct val="0"/>
              </a:spcBef>
              <a:spcAft>
                <a:spcPts val="600"/>
              </a:spcAft>
              <a:buClrTx/>
              <a:buSzTx/>
              <a:buFont typeface="Arial" panose="020B0604020202020204" pitchFamily="34" charset="0"/>
              <a:buChar char="•"/>
              <a:tabLst/>
            </a:pPr>
            <a:r>
              <a:rPr kumimoji="0" lang="en-US" altLang="fr-FR" sz="1700" b="0" i="0" u="none" strike="noStrike" cap="none" normalizeH="0" baseline="0" dirty="0" err="1">
                <a:ln>
                  <a:noFill/>
                </a:ln>
                <a:solidFill>
                  <a:schemeClr val="tx2"/>
                </a:solidFill>
                <a:effectLst/>
              </a:rPr>
              <a:t>Nécessité</a:t>
            </a:r>
            <a:r>
              <a:rPr kumimoji="0" lang="en-US" altLang="fr-FR" sz="1700" b="0" i="0" u="none" strike="noStrike" cap="none" normalizeH="0" baseline="0" dirty="0">
                <a:ln>
                  <a:noFill/>
                </a:ln>
                <a:solidFill>
                  <a:schemeClr val="tx2"/>
                </a:solidFill>
                <a:effectLst/>
              </a:rPr>
              <a:t> de </a:t>
            </a:r>
            <a:r>
              <a:rPr kumimoji="0" lang="en-US" altLang="fr-FR" sz="1700" b="0" i="0" u="none" strike="noStrike" cap="none" normalizeH="0" baseline="0" dirty="0" err="1">
                <a:ln>
                  <a:noFill/>
                </a:ln>
                <a:solidFill>
                  <a:schemeClr val="tx2"/>
                </a:solidFill>
                <a:effectLst/>
              </a:rPr>
              <a:t>développement</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d’une</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véritable</a:t>
            </a:r>
            <a:r>
              <a:rPr kumimoji="0" lang="en-US" altLang="fr-FR" sz="1700" b="0" i="0" u="none" strike="noStrike" cap="none" normalizeH="0" baseline="0" dirty="0">
                <a:ln>
                  <a:noFill/>
                </a:ln>
                <a:solidFill>
                  <a:schemeClr val="tx2"/>
                </a:solidFill>
                <a:effectLst/>
              </a:rPr>
              <a:t> AQ interne au sein des </a:t>
            </a:r>
            <a:r>
              <a:rPr kumimoji="0" lang="en-US" altLang="fr-FR" sz="1700" b="0" i="0" u="none" strike="noStrike" cap="none" normalizeH="0" baseline="0" dirty="0" err="1">
                <a:ln>
                  <a:noFill/>
                </a:ln>
                <a:solidFill>
                  <a:schemeClr val="tx2"/>
                </a:solidFill>
                <a:effectLst/>
              </a:rPr>
              <a:t>universités</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favorisant</a:t>
            </a:r>
            <a:r>
              <a:rPr kumimoji="0" lang="en-US" altLang="fr-FR" sz="1700" b="0" i="0" u="none" strike="noStrike" cap="none" normalizeH="0" baseline="0" dirty="0">
                <a:ln>
                  <a:noFill/>
                </a:ln>
                <a:solidFill>
                  <a:schemeClr val="tx2"/>
                </a:solidFill>
                <a:effectLst/>
              </a:rPr>
              <a:t> </a:t>
            </a:r>
            <a:r>
              <a:rPr kumimoji="0" lang="en-US" altLang="fr-FR" sz="1700" b="0" i="0" u="none" strike="noStrike" cap="none" normalizeH="0" baseline="0" dirty="0" err="1">
                <a:ln>
                  <a:noFill/>
                </a:ln>
                <a:solidFill>
                  <a:schemeClr val="tx2"/>
                </a:solidFill>
                <a:effectLst/>
              </a:rPr>
              <a:t>l’amélioration</a:t>
            </a:r>
            <a:r>
              <a:rPr kumimoji="0" lang="en-US" altLang="fr-FR" sz="1700" b="0" i="0" u="none" strike="noStrike" cap="none" normalizeH="0" baseline="0" dirty="0">
                <a:ln>
                  <a:noFill/>
                </a:ln>
                <a:solidFill>
                  <a:schemeClr val="tx2"/>
                </a:solidFill>
                <a:effectLst/>
              </a:rPr>
              <a:t> continue (</a:t>
            </a:r>
            <a:r>
              <a:rPr kumimoji="0" lang="en-US" altLang="fr-FR" sz="1700" b="0" i="0" u="none" strike="noStrike" cap="none" normalizeH="0" baseline="0" dirty="0" err="1">
                <a:ln>
                  <a:noFill/>
                </a:ln>
                <a:solidFill>
                  <a:schemeClr val="tx2"/>
                </a:solidFill>
                <a:effectLst/>
              </a:rPr>
              <a:t>Oustous</a:t>
            </a:r>
            <a:r>
              <a:rPr kumimoji="0" lang="en-US" altLang="fr-FR" sz="1700" b="0" i="0" u="none" strike="noStrike" cap="none" normalizeH="0" baseline="0" dirty="0">
                <a:ln>
                  <a:noFill/>
                </a:ln>
                <a:solidFill>
                  <a:schemeClr val="tx2"/>
                </a:solidFill>
                <a:effectLst/>
              </a:rPr>
              <a:t> et al., 2021).</a:t>
            </a:r>
          </a:p>
          <a:p>
            <a:pPr marL="0" marR="0" lvl="0" indent="-228600" defTabSz="914400" fontAlgn="base">
              <a:lnSpc>
                <a:spcPct val="90000"/>
              </a:lnSpc>
              <a:spcBef>
                <a:spcPct val="0"/>
              </a:spcBef>
              <a:spcAft>
                <a:spcPts val="600"/>
              </a:spcAft>
              <a:buClrTx/>
              <a:buSzTx/>
              <a:buFont typeface="Arial" panose="020B0604020202020204" pitchFamily="34" charset="0"/>
              <a:buChar char="•"/>
              <a:tabLst/>
            </a:pPr>
            <a:endParaRPr lang="en-US" altLang="fr-FR" sz="1700" dirty="0">
              <a:solidFill>
                <a:schemeClr val="tx2"/>
              </a:solidFill>
            </a:endParaRPr>
          </a:p>
          <a:p>
            <a:pPr marL="0" marR="0" lvl="0" indent="-228600" defTabSz="914400" fontAlgn="base">
              <a:lnSpc>
                <a:spcPct val="90000"/>
              </a:lnSpc>
              <a:spcBef>
                <a:spcPct val="0"/>
              </a:spcBef>
              <a:spcAft>
                <a:spcPts val="600"/>
              </a:spcAft>
              <a:buClrTx/>
              <a:buSzTx/>
              <a:buFont typeface="Arial" panose="020B0604020202020204" pitchFamily="34" charset="0"/>
              <a:buChar char="•"/>
              <a:tabLst/>
            </a:pPr>
            <a:r>
              <a:rPr lang="en-US" altLang="fr-FR" sz="1700" dirty="0">
                <a:solidFill>
                  <a:schemeClr val="tx2"/>
                </a:solidFill>
              </a:rPr>
              <a:t>Importance de la </a:t>
            </a:r>
            <a:r>
              <a:rPr lang="en-US" altLang="fr-FR" sz="1700" dirty="0" err="1">
                <a:solidFill>
                  <a:schemeClr val="tx2"/>
                </a:solidFill>
              </a:rPr>
              <a:t>prise</a:t>
            </a:r>
            <a:r>
              <a:rPr lang="en-US" altLang="fr-FR" sz="1700" dirty="0">
                <a:solidFill>
                  <a:schemeClr val="tx2"/>
                </a:solidFill>
              </a:rPr>
              <a:t> </a:t>
            </a:r>
            <a:r>
              <a:rPr lang="en-US" altLang="fr-FR" sz="1700" dirty="0" err="1">
                <a:solidFill>
                  <a:schemeClr val="tx2"/>
                </a:solidFill>
              </a:rPr>
              <a:t>en</a:t>
            </a:r>
            <a:r>
              <a:rPr lang="en-US" altLang="fr-FR" sz="1700" dirty="0">
                <a:solidFill>
                  <a:schemeClr val="tx2"/>
                </a:solidFill>
              </a:rPr>
              <a:t> consideration des </a:t>
            </a:r>
            <a:r>
              <a:rPr lang="en-US" altLang="fr-FR" sz="1700" dirty="0" err="1">
                <a:solidFill>
                  <a:schemeClr val="tx2"/>
                </a:solidFill>
              </a:rPr>
              <a:t>enjeux</a:t>
            </a:r>
            <a:r>
              <a:rPr lang="en-US" altLang="fr-FR" sz="1700" dirty="0">
                <a:solidFill>
                  <a:schemeClr val="tx2"/>
                </a:solidFill>
              </a:rPr>
              <a:t> </a:t>
            </a:r>
            <a:r>
              <a:rPr lang="en-US" altLang="fr-FR" sz="1700" dirty="0" err="1">
                <a:solidFill>
                  <a:schemeClr val="tx2"/>
                </a:solidFill>
              </a:rPr>
              <a:t>modernes</a:t>
            </a:r>
            <a:r>
              <a:rPr lang="en-US" altLang="fr-FR" sz="1700" dirty="0">
                <a:solidFill>
                  <a:schemeClr val="tx2"/>
                </a:solidFill>
              </a:rPr>
              <a:t> </a:t>
            </a:r>
            <a:r>
              <a:rPr lang="en-US" altLang="fr-FR" sz="1700" dirty="0" err="1">
                <a:solidFill>
                  <a:schemeClr val="tx2"/>
                </a:solidFill>
              </a:rPr>
              <a:t>liés</a:t>
            </a:r>
            <a:r>
              <a:rPr lang="en-US" altLang="fr-FR" sz="1700" dirty="0">
                <a:solidFill>
                  <a:schemeClr val="tx2"/>
                </a:solidFill>
              </a:rPr>
              <a:t> à la </a:t>
            </a:r>
            <a:r>
              <a:rPr lang="en-US" altLang="fr-FR" sz="1700" dirty="0" err="1">
                <a:solidFill>
                  <a:schemeClr val="tx2"/>
                </a:solidFill>
              </a:rPr>
              <a:t>technologie</a:t>
            </a:r>
            <a:r>
              <a:rPr lang="en-US" altLang="fr-FR" sz="1700" dirty="0">
                <a:solidFill>
                  <a:schemeClr val="tx2"/>
                </a:solidFill>
              </a:rPr>
              <a:t> et </a:t>
            </a:r>
            <a:r>
              <a:rPr lang="en-US" altLang="fr-FR" sz="1700" dirty="0" err="1">
                <a:solidFill>
                  <a:schemeClr val="tx2"/>
                </a:solidFill>
              </a:rPr>
              <a:t>l’IA</a:t>
            </a:r>
            <a:r>
              <a:rPr lang="en-US" altLang="fr-FR" sz="1700" dirty="0">
                <a:solidFill>
                  <a:schemeClr val="tx2"/>
                </a:solidFill>
              </a:rPr>
              <a:t>.</a:t>
            </a:r>
          </a:p>
        </p:txBody>
      </p:sp>
      <p:sp>
        <p:nvSpPr>
          <p:cNvPr id="7" name="Espace réservé du numéro de diapositive 6">
            <a:extLst>
              <a:ext uri="{FF2B5EF4-FFF2-40B4-BE49-F238E27FC236}">
                <a16:creationId xmlns:a16="http://schemas.microsoft.com/office/drawing/2014/main" id="{7A1C1EF4-3A9E-F18C-54EB-8ABB412FEBC6}"/>
              </a:ext>
            </a:extLst>
          </p:cNvPr>
          <p:cNvSpPr>
            <a:spLocks noGrp="1"/>
          </p:cNvSpPr>
          <p:nvPr>
            <p:ph type="sldNum" sz="quarter" idx="15"/>
          </p:nvPr>
        </p:nvSpPr>
        <p:spPr>
          <a:xfrm>
            <a:off x="8610600" y="6356350"/>
            <a:ext cx="2743200" cy="365125"/>
          </a:xfrm>
          <a:prstGeom prst="rect">
            <a:avLst/>
          </a:prstGeom>
        </p:spPr>
        <p:txBody>
          <a:bodyPr vert="horz" lIns="91440" tIns="45720" rIns="91440" bIns="45720" rtlCol="0" anchor="ctr">
            <a:normAutofit/>
          </a:bodyP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pPr>
            <a:fld id="{F66B90E3-1146-4C67-8632-54DD7B372374}" type="slidenum">
              <a:rPr lang="en-US" sz="1200" smtClean="0">
                <a:solidFill>
                  <a:schemeClr val="tx1">
                    <a:tint val="75000"/>
                  </a:schemeClr>
                </a:solidFill>
              </a:rPr>
              <a:pPr algn="r">
                <a:spcAft>
                  <a:spcPts val="600"/>
                </a:spcAft>
              </a:pPr>
              <a:t>14</a:t>
            </a:fld>
            <a:endParaRPr lang="en-US" sz="1200">
              <a:solidFill>
                <a:schemeClr val="tx1">
                  <a:tint val="75000"/>
                </a:schemeClr>
              </a:solidFill>
            </a:endParaRPr>
          </a:p>
        </p:txBody>
      </p:sp>
      <p:sp>
        <p:nvSpPr>
          <p:cNvPr id="3" name="Espace réservé du pied de page 2">
            <a:extLst>
              <a:ext uri="{FF2B5EF4-FFF2-40B4-BE49-F238E27FC236}">
                <a16:creationId xmlns:a16="http://schemas.microsoft.com/office/drawing/2014/main" id="{E57B8267-3FF8-4BE7-FB66-082094B43730}"/>
              </a:ext>
            </a:extLst>
          </p:cNvPr>
          <p:cNvSpPr>
            <a:spLocks noGrp="1"/>
          </p:cNvSpPr>
          <p:nvPr>
            <p:ph type="ftr" sz="quarter" idx="11"/>
          </p:nvPr>
        </p:nvSpPr>
        <p:spPr/>
        <p:txBody>
          <a:bodyPr/>
          <a:lstStyle/>
          <a:p>
            <a:r>
              <a:rPr lang="fr-FR"/>
              <a:t>Medaccred V - 13 Décembre 2025</a:t>
            </a:r>
            <a:endParaRPr lang="en-US"/>
          </a:p>
        </p:txBody>
      </p:sp>
    </p:spTree>
    <p:extLst>
      <p:ext uri="{BB962C8B-B14F-4D97-AF65-F5344CB8AC3E}">
        <p14:creationId xmlns:p14="http://schemas.microsoft.com/office/powerpoint/2010/main" val="3131607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4000" b="1" dirty="0">
                <a:solidFill>
                  <a:srgbClr val="002060"/>
                </a:solidFill>
              </a:rPr>
              <a:t>Conclusion</a:t>
            </a:r>
          </a:p>
        </p:txBody>
      </p:sp>
      <p:graphicFrame>
        <p:nvGraphicFramePr>
          <p:cNvPr id="7" name="Content Placeholder 2">
            <a:extLst>
              <a:ext uri="{FF2B5EF4-FFF2-40B4-BE49-F238E27FC236}">
                <a16:creationId xmlns:a16="http://schemas.microsoft.com/office/drawing/2014/main" id="{C1EE0108-D350-436A-011C-DE47E51856A5}"/>
              </a:ext>
            </a:extLst>
          </p:cNvPr>
          <p:cNvGraphicFramePr>
            <a:graphicFrameLocks noGrp="1"/>
          </p:cNvGraphicFramePr>
          <p:nvPr>
            <p:ph idx="1"/>
            <p:extLst>
              <p:ext uri="{D42A27DB-BD31-4B8C-83A1-F6EECF244321}">
                <p14:modId xmlns:p14="http://schemas.microsoft.com/office/powerpoint/2010/main" val="2093461664"/>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a:extLst>
              <a:ext uri="{FF2B5EF4-FFF2-40B4-BE49-F238E27FC236}">
                <a16:creationId xmlns:a16="http://schemas.microsoft.com/office/drawing/2014/main" id="{EDD2B3DF-A4A7-E5B7-F176-5C4BD89E6EE5}"/>
              </a:ext>
            </a:extLst>
          </p:cNvPr>
          <p:cNvSpPr>
            <a:spLocks noGrp="1"/>
          </p:cNvSpPr>
          <p:nvPr>
            <p:ph type="sldNum" sz="quarter" idx="12"/>
          </p:nvPr>
        </p:nvSpPr>
        <p:spPr/>
        <p:txBody>
          <a:bodyPr/>
          <a:lstStyle/>
          <a:p>
            <a:fld id="{C1FF6DA9-008F-8B48-92A6-B652298478BF}" type="slidenum">
              <a:rPr lang="en-US" smtClean="0"/>
              <a:t>15</a:t>
            </a:fld>
            <a:endParaRPr lang="en-US"/>
          </a:p>
        </p:txBody>
      </p:sp>
      <p:sp>
        <p:nvSpPr>
          <p:cNvPr id="5" name="Espace réservé du pied de page 4">
            <a:extLst>
              <a:ext uri="{FF2B5EF4-FFF2-40B4-BE49-F238E27FC236}">
                <a16:creationId xmlns:a16="http://schemas.microsoft.com/office/drawing/2014/main" id="{BA78F523-C96E-1DC7-E2A3-8A4AF3963148}"/>
              </a:ext>
            </a:extLst>
          </p:cNvPr>
          <p:cNvSpPr>
            <a:spLocks noGrp="1"/>
          </p:cNvSpPr>
          <p:nvPr>
            <p:ph type="ftr" sz="quarter" idx="11"/>
          </p:nvPr>
        </p:nvSpPr>
        <p:spPr/>
        <p:txBody>
          <a:bodyPr/>
          <a:lstStyle/>
          <a:p>
            <a:r>
              <a:rPr lang="fr-FR"/>
              <a:t>Medaccred V - 13 Décembre 2025</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5D346-0556-D6DF-5269-3951FE8AA3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876984-CCE2-1373-DAE1-AE15AE6A07B3}"/>
              </a:ext>
            </a:extLst>
          </p:cNvPr>
          <p:cNvSpPr>
            <a:spLocks noGrp="1"/>
          </p:cNvSpPr>
          <p:nvPr>
            <p:ph type="title"/>
          </p:nvPr>
        </p:nvSpPr>
        <p:spPr>
          <a:xfrm>
            <a:off x="609600" y="3081633"/>
            <a:ext cx="10972800" cy="1143000"/>
          </a:xfrm>
        </p:spPr>
        <p:txBody>
          <a:bodyPr>
            <a:normAutofit/>
          </a:bodyPr>
          <a:lstStyle/>
          <a:p>
            <a:r>
              <a:rPr lang="fr-MA" sz="6600" b="1" dirty="0">
                <a:solidFill>
                  <a:srgbClr val="002060"/>
                </a:solidFill>
              </a:rPr>
              <a:t>Merci !</a:t>
            </a:r>
            <a:endParaRPr sz="6600" b="1" dirty="0">
              <a:solidFill>
                <a:srgbClr val="002060"/>
              </a:solidFill>
            </a:endParaRPr>
          </a:p>
        </p:txBody>
      </p:sp>
      <p:sp>
        <p:nvSpPr>
          <p:cNvPr id="4" name="Espace réservé du numéro de diapositive 3">
            <a:extLst>
              <a:ext uri="{FF2B5EF4-FFF2-40B4-BE49-F238E27FC236}">
                <a16:creationId xmlns:a16="http://schemas.microsoft.com/office/drawing/2014/main" id="{7146CEE6-9514-C47E-A385-5D04A47D8438}"/>
              </a:ext>
            </a:extLst>
          </p:cNvPr>
          <p:cNvSpPr>
            <a:spLocks noGrp="1"/>
          </p:cNvSpPr>
          <p:nvPr>
            <p:ph type="sldNum" sz="quarter" idx="12"/>
          </p:nvPr>
        </p:nvSpPr>
        <p:spPr/>
        <p:txBody>
          <a:bodyPr/>
          <a:lstStyle/>
          <a:p>
            <a:fld id="{C1FF6DA9-008F-8B48-92A6-B652298478BF}" type="slidenum">
              <a:rPr lang="en-US" smtClean="0"/>
              <a:t>16</a:t>
            </a:fld>
            <a:endParaRPr lang="en-US"/>
          </a:p>
        </p:txBody>
      </p:sp>
      <p:sp>
        <p:nvSpPr>
          <p:cNvPr id="5" name="Espace réservé du pied de page 4">
            <a:extLst>
              <a:ext uri="{FF2B5EF4-FFF2-40B4-BE49-F238E27FC236}">
                <a16:creationId xmlns:a16="http://schemas.microsoft.com/office/drawing/2014/main" id="{B62D31DC-2AB7-726F-F198-7579BD3A6BB7}"/>
              </a:ext>
            </a:extLst>
          </p:cNvPr>
          <p:cNvSpPr>
            <a:spLocks noGrp="1"/>
          </p:cNvSpPr>
          <p:nvPr>
            <p:ph type="ftr" sz="quarter" idx="11"/>
          </p:nvPr>
        </p:nvSpPr>
        <p:spPr/>
        <p:txBody>
          <a:bodyPr/>
          <a:lstStyle/>
          <a:p>
            <a:r>
              <a:rPr lang="fr-FR"/>
              <a:t>Medaccred V - 13 Décembre 2025</a:t>
            </a:r>
            <a:endParaRPr lang="en-US"/>
          </a:p>
        </p:txBody>
      </p:sp>
    </p:spTree>
    <p:extLst>
      <p:ext uri="{BB962C8B-B14F-4D97-AF65-F5344CB8AC3E}">
        <p14:creationId xmlns:p14="http://schemas.microsoft.com/office/powerpoint/2010/main" val="2962923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fr-MA" dirty="0"/>
              <a:t>Agence Nationale d’Évaluation et d’Assurance Qualité. (2020). </a:t>
            </a:r>
            <a:r>
              <a:rPr lang="fr-MA" i="1" dirty="0"/>
              <a:t>Référentiel national d’assurance qualité de l’enseignement supérieur.</a:t>
            </a:r>
            <a:r>
              <a:rPr lang="fr-MA" dirty="0"/>
              <a:t> ANEAQ.</a:t>
            </a:r>
          </a:p>
          <a:p>
            <a:r>
              <a:rPr lang="fr-MA" dirty="0" err="1"/>
              <a:t>European</a:t>
            </a:r>
            <a:r>
              <a:rPr lang="fr-MA" dirty="0"/>
              <a:t> Training </a:t>
            </a:r>
            <a:r>
              <a:rPr lang="fr-MA" dirty="0" err="1"/>
              <a:t>Foundation</a:t>
            </a:r>
            <a:r>
              <a:rPr lang="fr-MA" dirty="0"/>
              <a:t>. (2021). </a:t>
            </a:r>
            <a:r>
              <a:rPr lang="fr-MA" i="1" dirty="0" err="1"/>
              <a:t>Developing</a:t>
            </a:r>
            <a:r>
              <a:rPr lang="fr-MA" i="1" dirty="0"/>
              <a:t> the </a:t>
            </a:r>
            <a:r>
              <a:rPr lang="fr-MA" i="1" dirty="0" err="1"/>
              <a:t>Moroccan</a:t>
            </a:r>
            <a:r>
              <a:rPr lang="fr-MA" i="1" dirty="0"/>
              <a:t> National Qualifications Framework: EU harmonisation of qualifications.</a:t>
            </a:r>
            <a:r>
              <a:rPr lang="fr-MA" dirty="0"/>
              <a:t> </a:t>
            </a:r>
            <a:r>
              <a:rPr lang="fr-MA" dirty="0">
                <a:hlinkClick r:id="rId2"/>
              </a:rPr>
              <a:t>https://www.etf.europa.eu</a:t>
            </a:r>
            <a:endParaRPr lang="fr-MA" dirty="0"/>
          </a:p>
          <a:p>
            <a:r>
              <a:rPr lang="fr-MA" dirty="0" err="1"/>
              <a:t>European</a:t>
            </a:r>
            <a:r>
              <a:rPr lang="fr-MA" dirty="0"/>
              <a:t> Union &amp; </a:t>
            </a:r>
            <a:r>
              <a:rPr lang="fr-MA" dirty="0" err="1"/>
              <a:t>Kingdom</a:t>
            </a:r>
            <a:r>
              <a:rPr lang="fr-MA" dirty="0"/>
              <a:t> of Morocco. (2020). </a:t>
            </a:r>
            <a:r>
              <a:rPr lang="fr-MA" i="1" dirty="0" err="1"/>
              <a:t>Strengthening</a:t>
            </a:r>
            <a:r>
              <a:rPr lang="fr-MA" i="1" dirty="0"/>
              <a:t> the National Agency for Evaluation and </a:t>
            </a:r>
            <a:r>
              <a:rPr lang="fr-MA" i="1" dirty="0" err="1"/>
              <a:t>Quality</a:t>
            </a:r>
            <a:r>
              <a:rPr lang="fr-MA" i="1" dirty="0"/>
              <a:t> Assurance of </a:t>
            </a:r>
            <a:r>
              <a:rPr lang="fr-MA" i="1" dirty="0" err="1"/>
              <a:t>Higher</a:t>
            </a:r>
            <a:r>
              <a:rPr lang="fr-MA" i="1" dirty="0"/>
              <a:t> Education and Scientific </a:t>
            </a:r>
            <a:r>
              <a:rPr lang="fr-MA" i="1" dirty="0" err="1"/>
              <a:t>Research</a:t>
            </a:r>
            <a:r>
              <a:rPr lang="fr-MA" i="1" dirty="0"/>
              <a:t>: </a:t>
            </a:r>
            <a:r>
              <a:rPr lang="fr-MA" i="1" dirty="0" err="1"/>
              <a:t>Twinning</a:t>
            </a:r>
            <a:r>
              <a:rPr lang="fr-MA" i="1" dirty="0"/>
              <a:t> Project Abstract (MA 18 ENI OT 02 20).</a:t>
            </a:r>
            <a:r>
              <a:rPr lang="fr-MA" dirty="0"/>
              <a:t> </a:t>
            </a:r>
            <a:r>
              <a:rPr lang="fr-MA" dirty="0">
                <a:hlinkClick r:id="rId3"/>
              </a:rPr>
              <a:t>https://www.bmeia.gv.at</a:t>
            </a:r>
            <a:endParaRPr lang="fr-MA" dirty="0"/>
          </a:p>
          <a:p>
            <a:r>
              <a:rPr lang="fr-MA" dirty="0"/>
              <a:t>Ministry of </a:t>
            </a:r>
            <a:r>
              <a:rPr lang="fr-MA" dirty="0" err="1"/>
              <a:t>Higher</a:t>
            </a:r>
            <a:r>
              <a:rPr lang="fr-MA" dirty="0"/>
              <a:t> Education, Scientific </a:t>
            </a:r>
            <a:r>
              <a:rPr lang="fr-MA" dirty="0" err="1"/>
              <a:t>Research</a:t>
            </a:r>
            <a:r>
              <a:rPr lang="fr-MA" dirty="0"/>
              <a:t> and Innovation. (2022). </a:t>
            </a:r>
            <a:r>
              <a:rPr lang="fr-MA" i="1" dirty="0"/>
              <a:t>Plan National d’Accélération de la Transformation de l’Écosystème ESRI 2030 (PACTE ESRI 2030).</a:t>
            </a:r>
            <a:r>
              <a:rPr lang="fr-MA" dirty="0"/>
              <a:t> </a:t>
            </a:r>
            <a:r>
              <a:rPr lang="fr-MA" dirty="0">
                <a:hlinkClick r:id="rId4"/>
              </a:rPr>
              <a:t>https://www.enssup.gov.ma</a:t>
            </a:r>
            <a:endParaRPr lang="fr-MA" dirty="0"/>
          </a:p>
          <a:p>
            <a:r>
              <a:rPr lang="fr-MA" dirty="0" err="1"/>
              <a:t>Oustous</a:t>
            </a:r>
            <a:r>
              <a:rPr lang="fr-MA" dirty="0"/>
              <a:t>, O., </a:t>
            </a:r>
            <a:r>
              <a:rPr lang="fr-MA" dirty="0" err="1"/>
              <a:t>Ihichr</a:t>
            </a:r>
            <a:r>
              <a:rPr lang="fr-MA" dirty="0"/>
              <a:t>, A., El Idrissi, Y. E. B., &amp; Ait Lahcen, A. (2021). Evaluation and </a:t>
            </a:r>
            <a:r>
              <a:rPr lang="fr-MA" dirty="0" err="1"/>
              <a:t>quality</a:t>
            </a:r>
            <a:r>
              <a:rPr lang="fr-MA" dirty="0"/>
              <a:t> assurance for </a:t>
            </a:r>
            <a:r>
              <a:rPr lang="fr-MA" dirty="0" err="1"/>
              <a:t>higher</a:t>
            </a:r>
            <a:r>
              <a:rPr lang="fr-MA" dirty="0"/>
              <a:t> </a:t>
            </a:r>
            <a:r>
              <a:rPr lang="fr-MA" dirty="0" err="1"/>
              <a:t>education</a:t>
            </a:r>
            <a:r>
              <a:rPr lang="fr-MA" dirty="0"/>
              <a:t> in Morocco: The ANEAQ as the main </a:t>
            </a:r>
            <a:r>
              <a:rPr lang="fr-MA" dirty="0" err="1"/>
              <a:t>actor</a:t>
            </a:r>
            <a:r>
              <a:rPr lang="fr-MA" dirty="0"/>
              <a:t>. In S. </a:t>
            </a:r>
            <a:r>
              <a:rPr lang="fr-MA" dirty="0" err="1"/>
              <a:t>Jackowicz</a:t>
            </a:r>
            <a:r>
              <a:rPr lang="fr-MA" dirty="0"/>
              <a:t> &amp; I. Sahin (</a:t>
            </a:r>
            <a:r>
              <a:rPr lang="fr-MA" dirty="0" err="1"/>
              <a:t>Eds</a:t>
            </a:r>
            <a:r>
              <a:rPr lang="fr-MA" dirty="0"/>
              <a:t>.), </a:t>
            </a:r>
            <a:r>
              <a:rPr lang="fr-MA" i="1" dirty="0" err="1"/>
              <a:t>Proceedings</a:t>
            </a:r>
            <a:r>
              <a:rPr lang="fr-MA" i="1" dirty="0"/>
              <a:t> of ICHSES 2021</a:t>
            </a:r>
            <a:r>
              <a:rPr lang="fr-MA" dirty="0"/>
              <a:t> (pp. 206–218). ISTES </a:t>
            </a:r>
            <a:r>
              <a:rPr lang="fr-MA" dirty="0" err="1"/>
              <a:t>Organization</a:t>
            </a:r>
            <a:r>
              <a:rPr lang="fr-MA" dirty="0"/>
              <a:t>. </a:t>
            </a:r>
            <a:r>
              <a:rPr lang="fr-MA" dirty="0">
                <a:hlinkClick r:id="rId5"/>
              </a:rPr>
              <a:t>https://files.eric.ed.gov</a:t>
            </a:r>
            <a:endParaRPr lang="fr-MA" dirty="0"/>
          </a:p>
          <a:p>
            <a:r>
              <a:rPr lang="fr-MA" dirty="0"/>
              <a:t>World Education News &amp; </a:t>
            </a:r>
            <a:r>
              <a:rPr lang="fr-MA" dirty="0" err="1"/>
              <a:t>Reviews</a:t>
            </a:r>
            <a:r>
              <a:rPr lang="fr-MA" dirty="0"/>
              <a:t>. (2022). </a:t>
            </a:r>
            <a:r>
              <a:rPr lang="fr-MA" i="1" dirty="0"/>
              <a:t>Education in Morocco.</a:t>
            </a:r>
            <a:r>
              <a:rPr lang="fr-MA" dirty="0"/>
              <a:t> World Education Services. </a:t>
            </a:r>
            <a:r>
              <a:rPr lang="fr-MA" dirty="0">
                <a:hlinkClick r:id="rId6"/>
              </a:rPr>
              <a:t>https://wenr.wes.org</a:t>
            </a:r>
            <a:endParaRPr lang="fr-MA" dirty="0"/>
          </a:p>
        </p:txBody>
      </p:sp>
      <p:sp>
        <p:nvSpPr>
          <p:cNvPr id="4" name="Espace réservé du numéro de diapositive 3">
            <a:extLst>
              <a:ext uri="{FF2B5EF4-FFF2-40B4-BE49-F238E27FC236}">
                <a16:creationId xmlns:a16="http://schemas.microsoft.com/office/drawing/2014/main" id="{15C71981-198F-B04A-3D3D-2491DBDC7F19}"/>
              </a:ext>
            </a:extLst>
          </p:cNvPr>
          <p:cNvSpPr>
            <a:spLocks noGrp="1"/>
          </p:cNvSpPr>
          <p:nvPr>
            <p:ph type="sldNum" sz="quarter" idx="12"/>
          </p:nvPr>
        </p:nvSpPr>
        <p:spPr/>
        <p:txBody>
          <a:bodyPr/>
          <a:lstStyle/>
          <a:p>
            <a:fld id="{C1FF6DA9-008F-8B48-92A6-B652298478BF}" type="slidenum">
              <a:rPr lang="en-US" smtClean="0"/>
              <a:t>17</a:t>
            </a:fld>
            <a:endParaRPr lang="en-US"/>
          </a:p>
        </p:txBody>
      </p:sp>
      <p:sp>
        <p:nvSpPr>
          <p:cNvPr id="5" name="Espace réservé du pied de page 4">
            <a:extLst>
              <a:ext uri="{FF2B5EF4-FFF2-40B4-BE49-F238E27FC236}">
                <a16:creationId xmlns:a16="http://schemas.microsoft.com/office/drawing/2014/main" id="{7DB75FFC-D6AA-1FD3-FD07-30BA0B7FCF40}"/>
              </a:ext>
            </a:extLst>
          </p:cNvPr>
          <p:cNvSpPr>
            <a:spLocks noGrp="1"/>
          </p:cNvSpPr>
          <p:nvPr>
            <p:ph type="ftr" sz="quarter" idx="11"/>
          </p:nvPr>
        </p:nvSpPr>
        <p:spPr/>
        <p:txBody>
          <a:bodyPr/>
          <a:lstStyle/>
          <a:p>
            <a:r>
              <a:rPr lang="fr-FR"/>
              <a:t>Medaccred V - 13 Décembre 2025</a:t>
            </a:r>
            <a:endParaRPr lang="en-US"/>
          </a:p>
        </p:txBody>
      </p:sp>
      <p:sp>
        <p:nvSpPr>
          <p:cNvPr id="7" name="Titre 6">
            <a:extLst>
              <a:ext uri="{FF2B5EF4-FFF2-40B4-BE49-F238E27FC236}">
                <a16:creationId xmlns:a16="http://schemas.microsoft.com/office/drawing/2014/main" id="{2E572EF0-2ED4-CFA0-7D27-8583C7DE9E84}"/>
              </a:ext>
            </a:extLst>
          </p:cNvPr>
          <p:cNvSpPr>
            <a:spLocks noGrp="1"/>
          </p:cNvSpPr>
          <p:nvPr>
            <p:ph type="title"/>
          </p:nvPr>
        </p:nvSpPr>
        <p:spPr>
          <a:xfrm>
            <a:off x="838200" y="342108"/>
            <a:ext cx="10972800" cy="1143000"/>
          </a:xfrm>
        </p:spPr>
        <p:txBody>
          <a:bodyPr>
            <a:normAutofit/>
          </a:bodyPr>
          <a:lstStyle/>
          <a:p>
            <a:pPr algn="l"/>
            <a:r>
              <a:rPr lang="fr-MA" sz="3600" b="1" dirty="0">
                <a:solidFill>
                  <a:srgbClr val="002060"/>
                </a:solidFill>
              </a:rPr>
              <a:t>Références</a:t>
            </a:r>
            <a:endParaRPr lang="fr-MA"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ECBF7D-AC19-A7BA-1618-7C5B0D102A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2ACBD-AB57-DF24-A2BC-30123C0D26C6}"/>
              </a:ext>
            </a:extLst>
          </p:cNvPr>
          <p:cNvSpPr>
            <a:spLocks noGrp="1"/>
          </p:cNvSpPr>
          <p:nvPr>
            <p:ph type="title"/>
          </p:nvPr>
        </p:nvSpPr>
        <p:spPr>
          <a:xfrm>
            <a:off x="609600" y="636145"/>
            <a:ext cx="10972800" cy="1143000"/>
          </a:xfrm>
        </p:spPr>
        <p:txBody>
          <a:bodyPr>
            <a:normAutofit/>
          </a:bodyPr>
          <a:lstStyle/>
          <a:p>
            <a:pPr algn="l"/>
            <a:r>
              <a:rPr lang="fr-MA" sz="4000" b="1" dirty="0">
                <a:solidFill>
                  <a:srgbClr val="002060"/>
                </a:solidFill>
              </a:rPr>
              <a:t>Khaoula RAIS</a:t>
            </a:r>
            <a:endParaRPr sz="4000" b="1" dirty="0">
              <a:solidFill>
                <a:srgbClr val="002060"/>
              </a:solidFill>
            </a:endParaRPr>
          </a:p>
        </p:txBody>
      </p:sp>
      <p:graphicFrame>
        <p:nvGraphicFramePr>
          <p:cNvPr id="7" name="Content Placeholder 2">
            <a:extLst>
              <a:ext uri="{FF2B5EF4-FFF2-40B4-BE49-F238E27FC236}">
                <a16:creationId xmlns:a16="http://schemas.microsoft.com/office/drawing/2014/main" id="{B626DEB1-2B11-7920-52A6-7A8404935D5B}"/>
              </a:ext>
            </a:extLst>
          </p:cNvPr>
          <p:cNvGraphicFramePr>
            <a:graphicFrameLocks noGrp="1"/>
          </p:cNvGraphicFramePr>
          <p:nvPr>
            <p:ph idx="1"/>
            <p:extLst>
              <p:ext uri="{D42A27DB-BD31-4B8C-83A1-F6EECF244321}">
                <p14:modId xmlns:p14="http://schemas.microsoft.com/office/powerpoint/2010/main" val="738501722"/>
              </p:ext>
            </p:extLst>
          </p:nvPr>
        </p:nvGraphicFramePr>
        <p:xfrm>
          <a:off x="609600" y="1600201"/>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a:extLst>
              <a:ext uri="{FF2B5EF4-FFF2-40B4-BE49-F238E27FC236}">
                <a16:creationId xmlns:a16="http://schemas.microsoft.com/office/drawing/2014/main" id="{24CD1B5B-466D-F0A5-112C-78D2DF0E0DD2}"/>
              </a:ext>
            </a:extLst>
          </p:cNvPr>
          <p:cNvSpPr>
            <a:spLocks noGrp="1"/>
          </p:cNvSpPr>
          <p:nvPr>
            <p:ph type="sldNum" sz="quarter" idx="12"/>
          </p:nvPr>
        </p:nvSpPr>
        <p:spPr/>
        <p:txBody>
          <a:bodyPr/>
          <a:lstStyle/>
          <a:p>
            <a:fld id="{C1FF6DA9-008F-8B48-92A6-B652298478BF}" type="slidenum">
              <a:rPr lang="en-US" smtClean="0"/>
              <a:t>2</a:t>
            </a:fld>
            <a:endParaRPr lang="en-US"/>
          </a:p>
        </p:txBody>
      </p:sp>
      <p:sp>
        <p:nvSpPr>
          <p:cNvPr id="5" name="Espace réservé du pied de page 4">
            <a:extLst>
              <a:ext uri="{FF2B5EF4-FFF2-40B4-BE49-F238E27FC236}">
                <a16:creationId xmlns:a16="http://schemas.microsoft.com/office/drawing/2014/main" id="{D2FB502B-494E-8820-DAEA-E86FC9372453}"/>
              </a:ext>
            </a:extLst>
          </p:cNvPr>
          <p:cNvSpPr>
            <a:spLocks noGrp="1"/>
          </p:cNvSpPr>
          <p:nvPr>
            <p:ph type="ftr" sz="quarter" idx="11"/>
          </p:nvPr>
        </p:nvSpPr>
        <p:spPr/>
        <p:txBody>
          <a:bodyPr/>
          <a:lstStyle/>
          <a:p>
            <a:r>
              <a:rPr lang="fr-FR"/>
              <a:t>Medaccred V - 13 Décembre 2025</a:t>
            </a:r>
            <a:endParaRPr lang="en-US"/>
          </a:p>
        </p:txBody>
      </p:sp>
      <p:pic>
        <p:nvPicPr>
          <p:cNvPr id="8" name="Image 7" descr="Une image contenant texte, Police, logo, Graphique&#10;&#10;Le contenu généré par l’IA peut être incorrect.">
            <a:extLst>
              <a:ext uri="{FF2B5EF4-FFF2-40B4-BE49-F238E27FC236}">
                <a16:creationId xmlns:a16="http://schemas.microsoft.com/office/drawing/2014/main" id="{1456FD67-AAE2-6604-0452-1DD1C15F9BB2}"/>
              </a:ext>
            </a:extLst>
          </p:cNvPr>
          <p:cNvPicPr>
            <a:picLocks noChangeAspect="1"/>
          </p:cNvPicPr>
          <p:nvPr/>
        </p:nvPicPr>
        <p:blipFill>
          <a:blip r:embed="rId7"/>
          <a:stretch>
            <a:fillRect/>
          </a:stretch>
        </p:blipFill>
        <p:spPr>
          <a:xfrm>
            <a:off x="8624454" y="1892532"/>
            <a:ext cx="2957946" cy="850669"/>
          </a:xfrm>
          <a:prstGeom prst="rect">
            <a:avLst/>
          </a:prstGeom>
        </p:spPr>
      </p:pic>
    </p:spTree>
    <p:extLst>
      <p:ext uri="{BB962C8B-B14F-4D97-AF65-F5344CB8AC3E}">
        <p14:creationId xmlns:p14="http://schemas.microsoft.com/office/powerpoint/2010/main" val="368113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03A7762-3D62-676C-0B6A-5E12C0460765}"/>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28" name="Freeform: Shape 27">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8B4B762D-B0B8-5717-B8B9-9C1D44DC104E}"/>
              </a:ext>
            </a:extLst>
          </p:cNvPr>
          <p:cNvSpPr>
            <a:spLocks noGrp="1"/>
          </p:cNvSpPr>
          <p:nvPr>
            <p:ph type="title"/>
          </p:nvPr>
        </p:nvSpPr>
        <p:spPr>
          <a:xfrm>
            <a:off x="3027924" y="991261"/>
            <a:ext cx="5754696" cy="1837349"/>
          </a:xfrm>
        </p:spPr>
        <p:txBody>
          <a:bodyPr>
            <a:normAutofit/>
          </a:bodyPr>
          <a:lstStyle/>
          <a:p>
            <a:r>
              <a:rPr lang="fr-MA" sz="3600" dirty="0">
                <a:solidFill>
                  <a:schemeClr val="tx2"/>
                </a:solidFill>
              </a:rPr>
              <a:t>Introduction</a:t>
            </a:r>
          </a:p>
        </p:txBody>
      </p:sp>
      <p:sp>
        <p:nvSpPr>
          <p:cNvPr id="3" name="Content Placeholder 2">
            <a:extLst>
              <a:ext uri="{FF2B5EF4-FFF2-40B4-BE49-F238E27FC236}">
                <a16:creationId xmlns:a16="http://schemas.microsoft.com/office/drawing/2014/main" id="{C5E7FCEC-9F45-8914-73CB-7C9601D6D427}"/>
              </a:ext>
            </a:extLst>
          </p:cNvPr>
          <p:cNvSpPr>
            <a:spLocks noGrp="1"/>
          </p:cNvSpPr>
          <p:nvPr>
            <p:ph idx="1"/>
          </p:nvPr>
        </p:nvSpPr>
        <p:spPr>
          <a:xfrm>
            <a:off x="1938791" y="2581490"/>
            <a:ext cx="8314112" cy="3178225"/>
          </a:xfrm>
        </p:spPr>
        <p:txBody>
          <a:bodyPr anchor="t">
            <a:normAutofit/>
          </a:bodyPr>
          <a:lstStyle/>
          <a:p>
            <a:pPr>
              <a:lnSpc>
                <a:spcPct val="90000"/>
              </a:lnSpc>
            </a:pPr>
            <a:r>
              <a:rPr lang="fr-FR" sz="2000" dirty="0">
                <a:solidFill>
                  <a:schemeClr val="tx2"/>
                </a:solidFill>
              </a:rPr>
              <a:t>Ce travail </a:t>
            </a:r>
            <a:r>
              <a:rPr lang="fr-FR" sz="2000" b="1" dirty="0">
                <a:solidFill>
                  <a:schemeClr val="tx2"/>
                </a:solidFill>
              </a:rPr>
              <a:t>d’analyse du contexte de l’AQ dans l’ES au Maroc </a:t>
            </a:r>
            <a:r>
              <a:rPr lang="fr-FR" sz="2000" dirty="0">
                <a:solidFill>
                  <a:schemeClr val="tx2"/>
                </a:solidFill>
              </a:rPr>
              <a:t>constitue la première étape de ma revue de littérature.</a:t>
            </a:r>
          </a:p>
          <a:p>
            <a:pPr marL="0" indent="0">
              <a:lnSpc>
                <a:spcPct val="90000"/>
              </a:lnSpc>
              <a:buNone/>
            </a:pPr>
            <a:endParaRPr lang="fr-FR" sz="2000" dirty="0">
              <a:solidFill>
                <a:schemeClr val="tx2"/>
              </a:solidFill>
            </a:endParaRPr>
          </a:p>
          <a:p>
            <a:pPr>
              <a:lnSpc>
                <a:spcPct val="90000"/>
              </a:lnSpc>
            </a:pPr>
            <a:r>
              <a:rPr lang="fr-FR" sz="2000" dirty="0">
                <a:solidFill>
                  <a:schemeClr val="tx2"/>
                </a:solidFill>
              </a:rPr>
              <a:t>Il retrace l’évolution historique et institutionnelle de l’AQ au Maroc.</a:t>
            </a:r>
          </a:p>
          <a:p>
            <a:pPr marL="0" indent="0">
              <a:lnSpc>
                <a:spcPct val="90000"/>
              </a:lnSpc>
              <a:buNone/>
            </a:pPr>
            <a:endParaRPr lang="fr-FR" sz="2000" dirty="0">
              <a:solidFill>
                <a:schemeClr val="tx2"/>
              </a:solidFill>
            </a:endParaRPr>
          </a:p>
          <a:p>
            <a:pPr>
              <a:lnSpc>
                <a:spcPct val="90000"/>
              </a:lnSpc>
            </a:pPr>
            <a:r>
              <a:rPr lang="fr-FR" sz="2000" dirty="0">
                <a:solidFill>
                  <a:schemeClr val="tx2"/>
                </a:solidFill>
              </a:rPr>
              <a:t>Il permet de situer mon sujet et de poser les bases nécessaires pour analyser ensuite, de manière empirique, </a:t>
            </a:r>
            <a:r>
              <a:rPr lang="fr-FR" sz="2000" b="1" dirty="0">
                <a:solidFill>
                  <a:schemeClr val="tx2"/>
                </a:solidFill>
              </a:rPr>
              <a:t>comment l’AQ est réellement vécue, mise en œuvre et appropriée par les universités marocaines, ainsi que pour proposer des pistes d’amélioration.</a:t>
            </a:r>
          </a:p>
        </p:txBody>
      </p:sp>
      <p:sp>
        <p:nvSpPr>
          <p:cNvPr id="5" name="Espace réservé du pied de page 4">
            <a:extLst>
              <a:ext uri="{FF2B5EF4-FFF2-40B4-BE49-F238E27FC236}">
                <a16:creationId xmlns:a16="http://schemas.microsoft.com/office/drawing/2014/main" id="{02D404FB-2AF1-3DA5-477A-01B05F13A791}"/>
              </a:ext>
            </a:extLst>
          </p:cNvPr>
          <p:cNvSpPr>
            <a:spLocks noGrp="1"/>
          </p:cNvSpPr>
          <p:nvPr>
            <p:ph type="ftr" sz="quarter" idx="11"/>
          </p:nvPr>
        </p:nvSpPr>
        <p:spPr>
          <a:xfrm>
            <a:off x="4038600" y="6356350"/>
            <a:ext cx="4114800" cy="365125"/>
          </a:xfrm>
        </p:spPr>
        <p:txBody>
          <a:bodyPr>
            <a:normAutofit/>
          </a:bodyPr>
          <a:lstStyle/>
          <a:p>
            <a:pPr marL="0" marR="0" lvl="0" indent="0" defTabSz="457200" rtl="0" eaLnBrk="1" fontAlgn="auto" latinLnBrk="0" hangingPunct="1">
              <a:spcBef>
                <a:spcPts val="0"/>
              </a:spcBef>
              <a:spcAft>
                <a:spcPts val="600"/>
              </a:spcAft>
              <a:buClrTx/>
              <a:buSzTx/>
              <a:buFontTx/>
              <a:buNone/>
              <a:tabLst/>
              <a:defRPr/>
            </a:pPr>
            <a:r>
              <a:rPr kumimoji="0" lang="fr-FR" b="0" i="0" u="none" strike="noStrike" kern="1200" cap="none" spc="0" normalizeH="0" baseline="0" noProof="0">
                <a:ln>
                  <a:noFill/>
                </a:ln>
                <a:effectLst/>
                <a:uLnTx/>
                <a:uFillTx/>
                <a:latin typeface="Calibri"/>
                <a:ea typeface="+mn-ea"/>
                <a:cs typeface="+mn-cs"/>
              </a:rPr>
              <a:t>Medaccred V - 13 Décembre 2025</a:t>
            </a:r>
            <a:endParaRPr kumimoji="0" lang="en-US" b="0" i="0" u="none" strike="noStrike" kern="1200" cap="none" spc="0" normalizeH="0" baseline="0" noProof="0">
              <a:ln>
                <a:noFill/>
              </a:ln>
              <a:effectLst/>
              <a:uLnTx/>
              <a:uFillTx/>
              <a:latin typeface="Calibri"/>
              <a:ea typeface="+mn-ea"/>
              <a:cs typeface="+mn-cs"/>
            </a:endParaRPr>
          </a:p>
        </p:txBody>
      </p:sp>
      <p:grpSp>
        <p:nvGrpSpPr>
          <p:cNvPr id="33" name="Group 32">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34" name="Freeform: Shape 33">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Freeform: Shape 34">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7" name="Freeform: Shape 36">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Espace réservé du numéro de diapositive 3">
            <a:extLst>
              <a:ext uri="{FF2B5EF4-FFF2-40B4-BE49-F238E27FC236}">
                <a16:creationId xmlns:a16="http://schemas.microsoft.com/office/drawing/2014/main" id="{25E7FC23-9CF4-6158-D0EC-99ADC7B19851}"/>
              </a:ext>
            </a:extLst>
          </p:cNvPr>
          <p:cNvSpPr>
            <a:spLocks noGrp="1"/>
          </p:cNvSpPr>
          <p:nvPr>
            <p:ph type="sldNum" sz="quarter" idx="12"/>
          </p:nvPr>
        </p:nvSpPr>
        <p:spPr>
          <a:xfrm>
            <a:off x="8610600" y="6356350"/>
            <a:ext cx="2743200" cy="365125"/>
          </a:xfrm>
        </p:spPr>
        <p:txBody>
          <a:bodyPr>
            <a:normAutofit/>
          </a:bodyPr>
          <a:lstStyle/>
          <a:p>
            <a:pPr marL="0" marR="0" lvl="0" indent="0" defTabSz="457200" rtl="0" eaLnBrk="1" fontAlgn="auto" latinLnBrk="0" hangingPunct="1">
              <a:spcBef>
                <a:spcPts val="0"/>
              </a:spcBef>
              <a:spcAft>
                <a:spcPts val="600"/>
              </a:spcAft>
              <a:buClrTx/>
              <a:buSzTx/>
              <a:buFontTx/>
              <a:buNone/>
              <a:tabLst/>
              <a:defRPr/>
            </a:pPr>
            <a:fld id="{C1FF6DA9-008F-8B48-92A6-B652298478BF}" type="slidenum">
              <a:rPr kumimoji="0" lang="en-US" b="0" i="0" u="none" strike="noStrike" kern="1200" cap="none" spc="0" normalizeH="0" baseline="0" noProof="0" smtClean="0">
                <a:ln>
                  <a:noFill/>
                </a:ln>
                <a:effectLst/>
                <a:uLnTx/>
                <a:uFillTx/>
                <a:latin typeface="Calibri"/>
                <a:ea typeface="+mn-ea"/>
                <a:cs typeface="+mn-cs"/>
              </a:rPr>
              <a:pPr marL="0" marR="0" lvl="0" indent="0" defTabSz="457200" rtl="0" eaLnBrk="1" fontAlgn="auto" latinLnBrk="0" hangingPunct="1">
                <a:spcBef>
                  <a:spcPts val="0"/>
                </a:spcBef>
                <a:spcAft>
                  <a:spcPts val="600"/>
                </a:spcAft>
                <a:buClrTx/>
                <a:buSzTx/>
                <a:buFontTx/>
                <a:buNone/>
                <a:tabLst/>
                <a:defRPr/>
              </a:pPr>
              <a:t>3</a:t>
            </a:fld>
            <a:endParaRPr kumimoji="0" lang="en-US" b="0" i="0" u="none" strike="noStrike" kern="1200" cap="none" spc="0" normalizeH="0" baseline="0" noProof="0">
              <a:ln>
                <a:noFill/>
              </a:ln>
              <a:effectLst/>
              <a:uLnTx/>
              <a:uFillTx/>
              <a:latin typeface="Calibri"/>
              <a:ea typeface="+mn-ea"/>
              <a:cs typeface="+mn-cs"/>
            </a:endParaRPr>
          </a:p>
        </p:txBody>
      </p:sp>
    </p:spTree>
    <p:extLst>
      <p:ext uri="{BB962C8B-B14F-4D97-AF65-F5344CB8AC3E}">
        <p14:creationId xmlns:p14="http://schemas.microsoft.com/office/powerpoint/2010/main" val="40172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4" name="Group 13">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5" name="Freeform: Shape 14">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p:cNvSpPr>
            <a:spLocks noGrp="1"/>
          </p:cNvSpPr>
          <p:nvPr>
            <p:ph type="title"/>
          </p:nvPr>
        </p:nvSpPr>
        <p:spPr>
          <a:xfrm>
            <a:off x="182880" y="1441113"/>
            <a:ext cx="3855720" cy="4371974"/>
          </a:xfrm>
        </p:spPr>
        <p:txBody>
          <a:bodyPr>
            <a:normAutofit/>
          </a:bodyPr>
          <a:lstStyle/>
          <a:p>
            <a:r>
              <a:rPr lang="fr-MA" sz="3600" dirty="0">
                <a:solidFill>
                  <a:schemeClr val="tx2"/>
                </a:solidFill>
              </a:rPr>
              <a:t>Plan de la présentation</a:t>
            </a:r>
          </a:p>
        </p:txBody>
      </p:sp>
      <p:graphicFrame>
        <p:nvGraphicFramePr>
          <p:cNvPr id="20" name="Content Placeholder 2">
            <a:extLst>
              <a:ext uri="{FF2B5EF4-FFF2-40B4-BE49-F238E27FC236}">
                <a16:creationId xmlns:a16="http://schemas.microsoft.com/office/drawing/2014/main" id="{7230C740-0627-F5AC-164A-B78D42C2916E}"/>
              </a:ext>
            </a:extLst>
          </p:cNvPr>
          <p:cNvGraphicFramePr>
            <a:graphicFrameLocks noGrp="1"/>
          </p:cNvGraphicFramePr>
          <p:nvPr>
            <p:ph idx="1"/>
          </p:nvPr>
        </p:nvGraphicFramePr>
        <p:xfrm>
          <a:off x="5215811" y="804672"/>
          <a:ext cx="6533166" cy="52303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Espace réservé du pied de page 4">
            <a:extLst>
              <a:ext uri="{FF2B5EF4-FFF2-40B4-BE49-F238E27FC236}">
                <a16:creationId xmlns:a16="http://schemas.microsoft.com/office/drawing/2014/main" id="{A77A5473-C4D5-8D9B-827A-F2BDA91A1C59}"/>
              </a:ext>
            </a:extLst>
          </p:cNvPr>
          <p:cNvSpPr>
            <a:spLocks noGrp="1"/>
          </p:cNvSpPr>
          <p:nvPr>
            <p:ph type="ftr" sz="quarter" idx="11"/>
          </p:nvPr>
        </p:nvSpPr>
        <p:spPr>
          <a:xfrm>
            <a:off x="4038600" y="6356350"/>
            <a:ext cx="4114800" cy="365125"/>
          </a:xfrm>
        </p:spPr>
        <p:txBody>
          <a:bodyPr>
            <a:normAutofit/>
          </a:bodyPr>
          <a:lstStyle/>
          <a:p>
            <a:pPr>
              <a:spcAft>
                <a:spcPts val="600"/>
              </a:spcAft>
            </a:pPr>
            <a:r>
              <a:rPr lang="fr-FR"/>
              <a:t>Medaccred V - 13 Décembre 2025</a:t>
            </a:r>
            <a:endParaRPr lang="en-US"/>
          </a:p>
        </p:txBody>
      </p:sp>
      <p:sp>
        <p:nvSpPr>
          <p:cNvPr id="4" name="Espace réservé du numéro de diapositive 3">
            <a:extLst>
              <a:ext uri="{FF2B5EF4-FFF2-40B4-BE49-F238E27FC236}">
                <a16:creationId xmlns:a16="http://schemas.microsoft.com/office/drawing/2014/main" id="{0728A573-BCA5-4627-BF47-88C8966C984F}"/>
              </a:ext>
            </a:extLst>
          </p:cNvPr>
          <p:cNvSpPr>
            <a:spLocks noGrp="1"/>
          </p:cNvSpPr>
          <p:nvPr>
            <p:ph type="sldNum" sz="quarter" idx="12"/>
          </p:nvPr>
        </p:nvSpPr>
        <p:spPr>
          <a:xfrm>
            <a:off x="8610600" y="6356350"/>
            <a:ext cx="2743200" cy="365125"/>
          </a:xfrm>
        </p:spPr>
        <p:txBody>
          <a:bodyPr>
            <a:normAutofit/>
          </a:bodyPr>
          <a:lstStyle/>
          <a:p>
            <a:pPr>
              <a:spcAft>
                <a:spcPts val="600"/>
              </a:spcAft>
            </a:pPr>
            <a:fld id="{C1FF6DA9-008F-8B48-92A6-B652298478BF}" type="slidenum">
              <a:rPr lang="en-US" smtClean="0"/>
              <a:pPr>
                <a:spcAft>
                  <a:spcPts val="600"/>
                </a:spcAft>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48756-C430-CDB7-C80A-D0012E3B955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F023F6D-0220-BA20-500F-10B4970109EE}"/>
              </a:ext>
            </a:extLst>
          </p:cNvPr>
          <p:cNvSpPr>
            <a:spLocks noGrp="1"/>
          </p:cNvSpPr>
          <p:nvPr>
            <p:ph type="title"/>
          </p:nvPr>
        </p:nvSpPr>
        <p:spPr>
          <a:xfrm>
            <a:off x="506131" y="761051"/>
            <a:ext cx="6572296" cy="490066"/>
          </a:xfrm>
        </p:spPr>
        <p:txBody>
          <a:bodyPr>
            <a:normAutofit/>
          </a:bodyPr>
          <a:lstStyle/>
          <a:p>
            <a:pPr algn="l"/>
            <a:r>
              <a:rPr lang="fr-FR" sz="2400" b="1" dirty="0">
                <a:solidFill>
                  <a:schemeClr val="accent1">
                    <a:lumMod val="75000"/>
                  </a:schemeClr>
                </a:solidFill>
                <a:latin typeface="+mn-lt"/>
                <a:ea typeface="+mn-ea"/>
                <a:cs typeface="+mn-cs"/>
              </a:rPr>
              <a:t>Concepts clés liés à la qualité de l’ES au Maroc</a:t>
            </a:r>
          </a:p>
        </p:txBody>
      </p:sp>
      <p:sp>
        <p:nvSpPr>
          <p:cNvPr id="7" name="Espace réservé du numéro de diapositive 6">
            <a:extLst>
              <a:ext uri="{FF2B5EF4-FFF2-40B4-BE49-F238E27FC236}">
                <a16:creationId xmlns:a16="http://schemas.microsoft.com/office/drawing/2014/main" id="{9E3272DD-89FD-1CA1-B1D0-E9981468FE81}"/>
              </a:ext>
            </a:extLst>
          </p:cNvPr>
          <p:cNvSpPr>
            <a:spLocks noGrp="1"/>
          </p:cNvSpPr>
          <p:nvPr>
            <p:ph type="sldNum" sz="quarter" idx="15"/>
          </p:nvPr>
        </p:nvSpPr>
        <p:spPr>
          <a:xfrm>
            <a:off x="8129016" y="5734050"/>
            <a:ext cx="609600" cy="521208"/>
          </a:xfrm>
          <a:prstGeom prst="rect">
            <a:avLst/>
          </a:prstGeom>
        </p:spPr>
        <p:txBody>
          <a:bodyPr vert="horz" rtlCol="0" anchor="ct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6B90E3-1146-4C67-8632-54DD7B372374}" type="slidenum">
              <a:rPr lang="fr-FR" smtClean="0"/>
              <a:pPr/>
              <a:t>5</a:t>
            </a:fld>
            <a:endParaRPr lang="fr-FR"/>
          </a:p>
        </p:txBody>
      </p:sp>
      <p:sp>
        <p:nvSpPr>
          <p:cNvPr id="8" name="Rectangle 7">
            <a:extLst>
              <a:ext uri="{FF2B5EF4-FFF2-40B4-BE49-F238E27FC236}">
                <a16:creationId xmlns:a16="http://schemas.microsoft.com/office/drawing/2014/main" id="{7D9FE870-F66D-0490-2243-EE2DC8ECF3AD}"/>
              </a:ext>
            </a:extLst>
          </p:cNvPr>
          <p:cNvSpPr/>
          <p:nvPr/>
        </p:nvSpPr>
        <p:spPr>
          <a:xfrm>
            <a:off x="4587550" y="2814367"/>
            <a:ext cx="3716477" cy="3600986"/>
          </a:xfrm>
          <a:prstGeom prst="rect">
            <a:avLst/>
          </a:prstGeom>
        </p:spPr>
        <p:txBody>
          <a:bodyPr wrap="square">
            <a:spAutoFit/>
          </a:bodyPr>
          <a:lstStyle/>
          <a:p>
            <a:pPr marL="285750" indent="-285750">
              <a:buFont typeface="Arial" panose="020B0604020202020204" pitchFamily="34" charset="0"/>
              <a:buChar char="•"/>
            </a:pPr>
            <a:r>
              <a:rPr lang="fr-FR" sz="1600" dirty="0"/>
              <a:t>Statut particulier accordé aux </a:t>
            </a:r>
            <a:r>
              <a:rPr lang="fr-FR" sz="1600" b="1" dirty="0"/>
              <a:t>établissements privés </a:t>
            </a:r>
            <a:r>
              <a:rPr lang="fr-FR" sz="1600" dirty="0"/>
              <a:t>qui atteignent un niveau de qualité équivalent à celui des universités publiques.</a:t>
            </a:r>
          </a:p>
          <a:p>
            <a:pPr marL="285750" indent="-285750">
              <a:buFont typeface="Arial" panose="020B0604020202020204" pitchFamily="34" charset="0"/>
              <a:buChar char="•"/>
            </a:pPr>
            <a:r>
              <a:rPr lang="fr-FR" sz="1600" dirty="0"/>
              <a:t>Permet de délivrer des diplômes nationaux ayant la même valeur que ceux du public (WENR, 2022).</a:t>
            </a:r>
          </a:p>
          <a:p>
            <a:pPr marL="285750" indent="-285750">
              <a:buFont typeface="Arial" panose="020B0604020202020204" pitchFamily="34" charset="0"/>
              <a:buChar char="•"/>
            </a:pPr>
            <a:r>
              <a:rPr lang="fr-FR" sz="1600" dirty="0"/>
              <a:t>Accordée pour une période limitée, puis réévaluée.</a:t>
            </a:r>
          </a:p>
          <a:p>
            <a:pPr marL="285750" indent="-285750">
              <a:buFont typeface="Arial" panose="020B0604020202020204" pitchFamily="34" charset="0"/>
              <a:buChar char="•"/>
            </a:pPr>
            <a:r>
              <a:rPr lang="fr-FR" sz="1600" dirty="0"/>
              <a:t>Indique que l’établissement respecte des standards élevés en matière de gouvernance, ressources, qualité pédagogique et recherche.</a:t>
            </a:r>
          </a:p>
          <a:p>
            <a:pPr>
              <a:buNone/>
            </a:pPr>
            <a:endParaRPr lang="fr-FR" sz="2000" b="1" u="sng" dirty="0">
              <a:solidFill>
                <a:srgbClr val="00B0F0"/>
              </a:solidFill>
            </a:endParaRPr>
          </a:p>
        </p:txBody>
      </p:sp>
      <p:sp>
        <p:nvSpPr>
          <p:cNvPr id="3" name="Rectangle 2">
            <a:extLst>
              <a:ext uri="{FF2B5EF4-FFF2-40B4-BE49-F238E27FC236}">
                <a16:creationId xmlns:a16="http://schemas.microsoft.com/office/drawing/2014/main" id="{837B1B11-1892-3E94-9B8D-CE75952D5E4B}"/>
              </a:ext>
            </a:extLst>
          </p:cNvPr>
          <p:cNvSpPr/>
          <p:nvPr/>
        </p:nvSpPr>
        <p:spPr>
          <a:xfrm>
            <a:off x="988828" y="1722474"/>
            <a:ext cx="2126512" cy="868825"/>
          </a:xfrm>
          <a:prstGeom prst="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rgbClr val="002060"/>
                </a:solidFill>
              </a:rPr>
              <a:t>Accréditation</a:t>
            </a:r>
            <a:endParaRPr lang="fr-MA" dirty="0">
              <a:solidFill>
                <a:srgbClr val="002060"/>
              </a:solidFill>
            </a:endParaRPr>
          </a:p>
        </p:txBody>
      </p:sp>
      <p:sp>
        <p:nvSpPr>
          <p:cNvPr id="4" name="Rectangle 3">
            <a:extLst>
              <a:ext uri="{FF2B5EF4-FFF2-40B4-BE49-F238E27FC236}">
                <a16:creationId xmlns:a16="http://schemas.microsoft.com/office/drawing/2014/main" id="{4C5B903C-1FA8-B168-23BD-A2EE636105EE}"/>
              </a:ext>
            </a:extLst>
          </p:cNvPr>
          <p:cNvSpPr/>
          <p:nvPr/>
        </p:nvSpPr>
        <p:spPr>
          <a:xfrm>
            <a:off x="5149702" y="1722471"/>
            <a:ext cx="2126512" cy="868825"/>
          </a:xfrm>
          <a:prstGeom prst="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rgbClr val="002060"/>
                </a:solidFill>
              </a:rPr>
              <a:t>Reconnaissance</a:t>
            </a:r>
            <a:endParaRPr lang="fr-MA" dirty="0">
              <a:solidFill>
                <a:srgbClr val="002060"/>
              </a:solidFill>
            </a:endParaRPr>
          </a:p>
        </p:txBody>
      </p:sp>
      <p:sp>
        <p:nvSpPr>
          <p:cNvPr id="5" name="Rectangle 4">
            <a:extLst>
              <a:ext uri="{FF2B5EF4-FFF2-40B4-BE49-F238E27FC236}">
                <a16:creationId xmlns:a16="http://schemas.microsoft.com/office/drawing/2014/main" id="{27A2C4BF-F347-654E-BF70-F6E4A5B98B6D}"/>
              </a:ext>
            </a:extLst>
          </p:cNvPr>
          <p:cNvSpPr/>
          <p:nvPr/>
        </p:nvSpPr>
        <p:spPr>
          <a:xfrm>
            <a:off x="8995144" y="1722472"/>
            <a:ext cx="2126512" cy="868825"/>
          </a:xfrm>
          <a:prstGeom prst="rect">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b="1" dirty="0">
                <a:solidFill>
                  <a:srgbClr val="002060"/>
                </a:solidFill>
              </a:rPr>
              <a:t>Évaluation de l’AQ/Certification</a:t>
            </a:r>
            <a:endParaRPr lang="fr-MA" dirty="0">
              <a:solidFill>
                <a:srgbClr val="002060"/>
              </a:solidFill>
            </a:endParaRPr>
          </a:p>
        </p:txBody>
      </p:sp>
      <p:sp>
        <p:nvSpPr>
          <p:cNvPr id="9" name="ZoneTexte 8">
            <a:extLst>
              <a:ext uri="{FF2B5EF4-FFF2-40B4-BE49-F238E27FC236}">
                <a16:creationId xmlns:a16="http://schemas.microsoft.com/office/drawing/2014/main" id="{E82BF053-3037-1FCD-6162-7281CEE29732}"/>
              </a:ext>
            </a:extLst>
          </p:cNvPr>
          <p:cNvSpPr txBox="1"/>
          <p:nvPr/>
        </p:nvSpPr>
        <p:spPr>
          <a:xfrm>
            <a:off x="8601740" y="2814367"/>
            <a:ext cx="3370519" cy="4031873"/>
          </a:xfrm>
          <a:prstGeom prst="rect">
            <a:avLst/>
          </a:prstGeom>
          <a:noFill/>
        </p:spPr>
        <p:txBody>
          <a:bodyPr wrap="square">
            <a:spAutoFit/>
          </a:bodyPr>
          <a:lstStyle/>
          <a:p>
            <a:pPr marL="285750" indent="-285750">
              <a:buFont typeface="Arial" panose="020B0604020202020204" pitchFamily="34" charset="0"/>
              <a:buChar char="•"/>
            </a:pPr>
            <a:r>
              <a:rPr lang="fr-FR" sz="1600" dirty="0"/>
              <a:t>Processus mené pour analyser la </a:t>
            </a:r>
            <a:r>
              <a:rPr lang="fr-FR" sz="1600" b="1" dirty="0"/>
              <a:t>qualité globale d’un établissement ou d’un programme.</a:t>
            </a:r>
          </a:p>
          <a:p>
            <a:pPr marL="285750" indent="-285750">
              <a:buFont typeface="Arial" panose="020B0604020202020204" pitchFamily="34" charset="0"/>
              <a:buChar char="•"/>
            </a:pPr>
            <a:r>
              <a:rPr lang="fr-FR" sz="1600" dirty="0"/>
              <a:t>Examine la gouvernance, les ressources, la pédagogie, la recherche, les services étudiants…</a:t>
            </a:r>
          </a:p>
          <a:p>
            <a:pPr marL="285750" indent="-285750">
              <a:buFont typeface="Arial" panose="020B0604020202020204" pitchFamily="34" charset="0"/>
              <a:buChar char="•"/>
            </a:pPr>
            <a:r>
              <a:rPr lang="fr-FR" sz="1600" dirty="0"/>
              <a:t>Sert de base aux décisions d’accréditation et d’amélioration continue (</a:t>
            </a:r>
            <a:r>
              <a:rPr lang="fr-FR" sz="1600" dirty="0" err="1"/>
              <a:t>Oustous</a:t>
            </a:r>
            <a:r>
              <a:rPr lang="fr-FR" sz="1600" dirty="0"/>
              <a:t> et al., 2021).</a:t>
            </a:r>
          </a:p>
          <a:p>
            <a:pPr marL="285750" indent="-285750">
              <a:buFont typeface="Arial" panose="020B0604020202020204" pitchFamily="34" charset="0"/>
              <a:buChar char="•"/>
            </a:pPr>
            <a:r>
              <a:rPr lang="fr-FR" sz="1600" dirty="0"/>
              <a:t>Au Maroc, l’évaluation peut être menée soit par l’ANEAQ dans le cadre du référentiel national, soit par des organismes privés à travers des certifications volontaires comme ISO 21001.</a:t>
            </a:r>
          </a:p>
        </p:txBody>
      </p:sp>
      <p:sp>
        <p:nvSpPr>
          <p:cNvPr id="11" name="ZoneTexte 10">
            <a:extLst>
              <a:ext uri="{FF2B5EF4-FFF2-40B4-BE49-F238E27FC236}">
                <a16:creationId xmlns:a16="http://schemas.microsoft.com/office/drawing/2014/main" id="{F575F4D7-1F56-EA69-165F-C84807D2ADD2}"/>
              </a:ext>
            </a:extLst>
          </p:cNvPr>
          <p:cNvSpPr txBox="1"/>
          <p:nvPr/>
        </p:nvSpPr>
        <p:spPr>
          <a:xfrm>
            <a:off x="311889" y="2794732"/>
            <a:ext cx="3480390" cy="3293209"/>
          </a:xfrm>
          <a:prstGeom prst="rect">
            <a:avLst/>
          </a:prstGeom>
          <a:noFill/>
        </p:spPr>
        <p:txBody>
          <a:bodyPr wrap="square">
            <a:spAutoFit/>
          </a:bodyPr>
          <a:lstStyle/>
          <a:p>
            <a:pPr marL="285750" indent="-285750">
              <a:buFont typeface="Arial" panose="020B0604020202020204" pitchFamily="34" charset="0"/>
              <a:buChar char="•"/>
            </a:pPr>
            <a:r>
              <a:rPr lang="fr-FR" sz="1600" dirty="0"/>
              <a:t>Acte officiel qui </a:t>
            </a:r>
            <a:r>
              <a:rPr lang="fr-FR" sz="1600" b="1" dirty="0"/>
              <a:t>reconnaît qu’un programme</a:t>
            </a:r>
            <a:r>
              <a:rPr lang="fr-FR" sz="1600" dirty="0"/>
              <a:t> respecte les normes nationales fixées par les cahiers des normes pédagogiques (WENR, 2022).</a:t>
            </a:r>
          </a:p>
          <a:p>
            <a:pPr marL="285750" indent="-285750">
              <a:buFont typeface="Arial" panose="020B0604020202020204" pitchFamily="34" charset="0"/>
              <a:buChar char="•"/>
            </a:pPr>
            <a:r>
              <a:rPr lang="fr-FR" sz="1600" dirty="0"/>
              <a:t>Obligatoire pour les programmes publics et privés.</a:t>
            </a:r>
          </a:p>
          <a:p>
            <a:pPr marL="285750" indent="-285750">
              <a:buFont typeface="Arial" panose="020B0604020202020204" pitchFamily="34" charset="0"/>
              <a:buChar char="•"/>
            </a:pPr>
            <a:r>
              <a:rPr lang="fr-FR" sz="1600" dirty="0"/>
              <a:t>Valable en général </a:t>
            </a:r>
            <a:r>
              <a:rPr lang="fr-FR" sz="1600" b="1" dirty="0"/>
              <a:t>5 ans</a:t>
            </a:r>
            <a:r>
              <a:rPr lang="fr-FR" sz="1600" dirty="0"/>
              <a:t>, renouvelable après une nouvelle évaluation.</a:t>
            </a:r>
          </a:p>
          <a:p>
            <a:pPr marL="285750" indent="-285750">
              <a:buFont typeface="Arial" panose="020B0604020202020204" pitchFamily="34" charset="0"/>
              <a:buChar char="•"/>
            </a:pPr>
            <a:r>
              <a:rPr lang="fr-FR" sz="1600" dirty="0"/>
              <a:t>Condition pour l’ouverture de nouveaux programmes ou leur maintien.</a:t>
            </a:r>
          </a:p>
        </p:txBody>
      </p:sp>
      <p:sp>
        <p:nvSpPr>
          <p:cNvPr id="6" name="Espace réservé du pied de page 5">
            <a:extLst>
              <a:ext uri="{FF2B5EF4-FFF2-40B4-BE49-F238E27FC236}">
                <a16:creationId xmlns:a16="http://schemas.microsoft.com/office/drawing/2014/main" id="{E974CB4F-88C6-A8E3-6D5C-411CAAC431A4}"/>
              </a:ext>
            </a:extLst>
          </p:cNvPr>
          <p:cNvSpPr>
            <a:spLocks noGrp="1"/>
          </p:cNvSpPr>
          <p:nvPr>
            <p:ph type="ftr" sz="quarter" idx="11"/>
          </p:nvPr>
        </p:nvSpPr>
        <p:spPr/>
        <p:txBody>
          <a:bodyPr/>
          <a:lstStyle/>
          <a:p>
            <a:r>
              <a:rPr lang="fr-FR"/>
              <a:t>Medaccred V - 13 Décembre 2025</a:t>
            </a:r>
            <a:endParaRPr lang="en-US"/>
          </a:p>
        </p:txBody>
      </p:sp>
    </p:spTree>
    <p:extLst>
      <p:ext uri="{BB962C8B-B14F-4D97-AF65-F5344CB8AC3E}">
        <p14:creationId xmlns:p14="http://schemas.microsoft.com/office/powerpoint/2010/main" val="1557354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574" y="828586"/>
            <a:ext cx="10972800" cy="646331"/>
          </a:xfrm>
        </p:spPr>
        <p:txBody>
          <a:bodyPr>
            <a:normAutofit fontScale="90000"/>
          </a:bodyPr>
          <a:lstStyle/>
          <a:p>
            <a:pPr algn="l"/>
            <a:r>
              <a:rPr lang="fr-MA" b="1" dirty="0">
                <a:solidFill>
                  <a:schemeClr val="accent6">
                    <a:lumMod val="50000"/>
                  </a:schemeClr>
                </a:solidFill>
              </a:rPr>
              <a:t>AQ en enseignement supérieur marocain: Fondements historiques</a:t>
            </a:r>
            <a:endParaRPr b="1" dirty="0">
              <a:solidFill>
                <a:schemeClr val="accent6">
                  <a:lumMod val="50000"/>
                </a:schemeClr>
              </a:solidFill>
            </a:endParaRPr>
          </a:p>
        </p:txBody>
      </p:sp>
      <p:sp>
        <p:nvSpPr>
          <p:cNvPr id="4" name="Espace réservé du numéro de diapositive 3">
            <a:extLst>
              <a:ext uri="{FF2B5EF4-FFF2-40B4-BE49-F238E27FC236}">
                <a16:creationId xmlns:a16="http://schemas.microsoft.com/office/drawing/2014/main" id="{78C191A9-8E9C-2AB8-562E-F5FDFF0E97C0}"/>
              </a:ext>
            </a:extLst>
          </p:cNvPr>
          <p:cNvSpPr>
            <a:spLocks noGrp="1"/>
          </p:cNvSpPr>
          <p:nvPr>
            <p:ph type="sldNum" sz="quarter" idx="12"/>
          </p:nvPr>
        </p:nvSpPr>
        <p:spPr/>
        <p:txBody>
          <a:bodyPr/>
          <a:lstStyle/>
          <a:p>
            <a:fld id="{C1FF6DA9-008F-8B48-92A6-B652298478BF}" type="slidenum">
              <a:rPr lang="en-US" smtClean="0"/>
              <a:t>6</a:t>
            </a:fld>
            <a:endParaRPr lang="en-US"/>
          </a:p>
        </p:txBody>
      </p:sp>
      <p:sp>
        <p:nvSpPr>
          <p:cNvPr id="5" name="Espace réservé du pied de page 4">
            <a:extLst>
              <a:ext uri="{FF2B5EF4-FFF2-40B4-BE49-F238E27FC236}">
                <a16:creationId xmlns:a16="http://schemas.microsoft.com/office/drawing/2014/main" id="{3592CF33-C9A1-0A5E-D4E9-AC7E3BA54453}"/>
              </a:ext>
            </a:extLst>
          </p:cNvPr>
          <p:cNvSpPr>
            <a:spLocks noGrp="1"/>
          </p:cNvSpPr>
          <p:nvPr>
            <p:ph type="ftr" sz="quarter" idx="11"/>
          </p:nvPr>
        </p:nvSpPr>
        <p:spPr/>
        <p:txBody>
          <a:bodyPr/>
          <a:lstStyle/>
          <a:p>
            <a:r>
              <a:rPr lang="fr-FR"/>
              <a:t>Medaccred V - 13 Décembre 2025</a:t>
            </a:r>
            <a:endParaRPr lang="en-US"/>
          </a:p>
        </p:txBody>
      </p:sp>
      <p:graphicFrame>
        <p:nvGraphicFramePr>
          <p:cNvPr id="8" name="Diagramme 7">
            <a:extLst>
              <a:ext uri="{FF2B5EF4-FFF2-40B4-BE49-F238E27FC236}">
                <a16:creationId xmlns:a16="http://schemas.microsoft.com/office/drawing/2014/main" id="{A34AF381-8099-5938-274A-26AEA6B1FBD8}"/>
              </a:ext>
            </a:extLst>
          </p:cNvPr>
          <p:cNvGraphicFramePr/>
          <p:nvPr>
            <p:extLst>
              <p:ext uri="{D42A27DB-BD31-4B8C-83A1-F6EECF244321}">
                <p14:modId xmlns:p14="http://schemas.microsoft.com/office/powerpoint/2010/main" val="3590839078"/>
              </p:ext>
            </p:extLst>
          </p:nvPr>
        </p:nvGraphicFramePr>
        <p:xfrm>
          <a:off x="212651" y="719667"/>
          <a:ext cx="11812772" cy="5255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ZoneTexte 8">
            <a:extLst>
              <a:ext uri="{FF2B5EF4-FFF2-40B4-BE49-F238E27FC236}">
                <a16:creationId xmlns:a16="http://schemas.microsoft.com/office/drawing/2014/main" id="{384E0F2B-5AF3-75AB-85A7-846436D0663C}"/>
              </a:ext>
            </a:extLst>
          </p:cNvPr>
          <p:cNvSpPr txBox="1"/>
          <p:nvPr/>
        </p:nvSpPr>
        <p:spPr>
          <a:xfrm>
            <a:off x="271574" y="2606940"/>
            <a:ext cx="1095153" cy="338554"/>
          </a:xfrm>
          <a:prstGeom prst="rect">
            <a:avLst/>
          </a:prstGeom>
          <a:noFill/>
        </p:spPr>
        <p:txBody>
          <a:bodyPr wrap="square" rtlCol="0">
            <a:spAutoFit/>
          </a:bodyPr>
          <a:lstStyle/>
          <a:p>
            <a:pPr algn="ctr"/>
            <a:r>
              <a:rPr lang="fr-MA" sz="1600" b="1" dirty="0">
                <a:solidFill>
                  <a:schemeClr val="accent6">
                    <a:lumMod val="50000"/>
                  </a:schemeClr>
                </a:solidFill>
              </a:rPr>
              <a:t>1999</a:t>
            </a:r>
            <a:endParaRPr lang="fr-MA" b="1" dirty="0">
              <a:solidFill>
                <a:schemeClr val="accent6">
                  <a:lumMod val="50000"/>
                </a:schemeClr>
              </a:solidFill>
            </a:endParaRPr>
          </a:p>
        </p:txBody>
      </p:sp>
      <p:sp>
        <p:nvSpPr>
          <p:cNvPr id="10" name="ZoneTexte 9">
            <a:extLst>
              <a:ext uri="{FF2B5EF4-FFF2-40B4-BE49-F238E27FC236}">
                <a16:creationId xmlns:a16="http://schemas.microsoft.com/office/drawing/2014/main" id="{049112F2-DF7C-4173-6173-5C77CCF3B0E9}"/>
              </a:ext>
            </a:extLst>
          </p:cNvPr>
          <p:cNvSpPr txBox="1"/>
          <p:nvPr/>
        </p:nvSpPr>
        <p:spPr>
          <a:xfrm>
            <a:off x="2153094" y="2606940"/>
            <a:ext cx="1095153" cy="338554"/>
          </a:xfrm>
          <a:prstGeom prst="rect">
            <a:avLst/>
          </a:prstGeom>
          <a:noFill/>
        </p:spPr>
        <p:txBody>
          <a:bodyPr wrap="square" rtlCol="0">
            <a:spAutoFit/>
          </a:bodyPr>
          <a:lstStyle/>
          <a:p>
            <a:pPr algn="ctr"/>
            <a:r>
              <a:rPr lang="fr-MA" sz="1600" b="1" dirty="0">
                <a:solidFill>
                  <a:schemeClr val="accent6">
                    <a:lumMod val="50000"/>
                  </a:schemeClr>
                </a:solidFill>
              </a:rPr>
              <a:t>2000</a:t>
            </a:r>
            <a:endParaRPr lang="fr-MA" b="1" dirty="0">
              <a:solidFill>
                <a:schemeClr val="accent6">
                  <a:lumMod val="50000"/>
                </a:schemeClr>
              </a:solidFill>
            </a:endParaRPr>
          </a:p>
        </p:txBody>
      </p:sp>
      <p:sp>
        <p:nvSpPr>
          <p:cNvPr id="11" name="ZoneTexte 10">
            <a:extLst>
              <a:ext uri="{FF2B5EF4-FFF2-40B4-BE49-F238E27FC236}">
                <a16:creationId xmlns:a16="http://schemas.microsoft.com/office/drawing/2014/main" id="{9941F76A-04FB-6895-2E37-D7184FB325C0}"/>
              </a:ext>
            </a:extLst>
          </p:cNvPr>
          <p:cNvSpPr txBox="1"/>
          <p:nvPr/>
        </p:nvSpPr>
        <p:spPr>
          <a:xfrm>
            <a:off x="3774560" y="2606940"/>
            <a:ext cx="1095153" cy="338554"/>
          </a:xfrm>
          <a:prstGeom prst="rect">
            <a:avLst/>
          </a:prstGeom>
          <a:noFill/>
        </p:spPr>
        <p:txBody>
          <a:bodyPr wrap="square" rtlCol="0">
            <a:spAutoFit/>
          </a:bodyPr>
          <a:lstStyle/>
          <a:p>
            <a:pPr algn="ctr"/>
            <a:r>
              <a:rPr lang="fr-MA" sz="1600" b="1" dirty="0">
                <a:solidFill>
                  <a:schemeClr val="accent6">
                    <a:lumMod val="50000"/>
                  </a:schemeClr>
                </a:solidFill>
              </a:rPr>
              <a:t>2003</a:t>
            </a:r>
            <a:endParaRPr lang="fr-MA" b="1" dirty="0">
              <a:solidFill>
                <a:schemeClr val="accent6">
                  <a:lumMod val="50000"/>
                </a:schemeClr>
              </a:solidFill>
            </a:endParaRPr>
          </a:p>
        </p:txBody>
      </p:sp>
      <p:sp>
        <p:nvSpPr>
          <p:cNvPr id="12" name="ZoneTexte 11">
            <a:extLst>
              <a:ext uri="{FF2B5EF4-FFF2-40B4-BE49-F238E27FC236}">
                <a16:creationId xmlns:a16="http://schemas.microsoft.com/office/drawing/2014/main" id="{527E6F33-C45F-DF7D-5F58-4B2E6FEBFE11}"/>
              </a:ext>
            </a:extLst>
          </p:cNvPr>
          <p:cNvSpPr txBox="1"/>
          <p:nvPr/>
        </p:nvSpPr>
        <p:spPr>
          <a:xfrm>
            <a:off x="5396026" y="2606940"/>
            <a:ext cx="1378690" cy="338554"/>
          </a:xfrm>
          <a:prstGeom prst="rect">
            <a:avLst/>
          </a:prstGeom>
          <a:noFill/>
        </p:spPr>
        <p:txBody>
          <a:bodyPr wrap="square" rtlCol="0">
            <a:spAutoFit/>
          </a:bodyPr>
          <a:lstStyle/>
          <a:p>
            <a:pPr algn="ctr"/>
            <a:r>
              <a:rPr lang="fr-MA" sz="1600" b="1" dirty="0">
                <a:solidFill>
                  <a:schemeClr val="accent6">
                    <a:lumMod val="50000"/>
                  </a:schemeClr>
                </a:solidFill>
              </a:rPr>
              <a:t>2009 - 2012</a:t>
            </a:r>
            <a:endParaRPr lang="fr-MA" b="1" dirty="0">
              <a:solidFill>
                <a:schemeClr val="accent6">
                  <a:lumMod val="50000"/>
                </a:schemeClr>
              </a:solidFill>
            </a:endParaRPr>
          </a:p>
        </p:txBody>
      </p:sp>
      <p:sp>
        <p:nvSpPr>
          <p:cNvPr id="13" name="ZoneTexte 12">
            <a:extLst>
              <a:ext uri="{FF2B5EF4-FFF2-40B4-BE49-F238E27FC236}">
                <a16:creationId xmlns:a16="http://schemas.microsoft.com/office/drawing/2014/main" id="{E3505D53-7BE5-FFFC-223F-1E0034F9EFD7}"/>
              </a:ext>
            </a:extLst>
          </p:cNvPr>
          <p:cNvSpPr txBox="1"/>
          <p:nvPr/>
        </p:nvSpPr>
        <p:spPr>
          <a:xfrm>
            <a:off x="7301029" y="2606940"/>
            <a:ext cx="1095153" cy="338554"/>
          </a:xfrm>
          <a:prstGeom prst="rect">
            <a:avLst/>
          </a:prstGeom>
          <a:noFill/>
        </p:spPr>
        <p:txBody>
          <a:bodyPr wrap="square" rtlCol="0">
            <a:spAutoFit/>
          </a:bodyPr>
          <a:lstStyle/>
          <a:p>
            <a:pPr algn="ctr"/>
            <a:r>
              <a:rPr lang="fr-MA" sz="1600" b="1" dirty="0">
                <a:solidFill>
                  <a:schemeClr val="accent6">
                    <a:lumMod val="50000"/>
                  </a:schemeClr>
                </a:solidFill>
              </a:rPr>
              <a:t>2014</a:t>
            </a:r>
            <a:endParaRPr lang="fr-MA" b="1" dirty="0">
              <a:solidFill>
                <a:schemeClr val="accent6">
                  <a:lumMod val="50000"/>
                </a:schemeClr>
              </a:solidFill>
            </a:endParaRPr>
          </a:p>
        </p:txBody>
      </p:sp>
      <p:sp>
        <p:nvSpPr>
          <p:cNvPr id="14" name="ZoneTexte 13">
            <a:extLst>
              <a:ext uri="{FF2B5EF4-FFF2-40B4-BE49-F238E27FC236}">
                <a16:creationId xmlns:a16="http://schemas.microsoft.com/office/drawing/2014/main" id="{F8CFAD7C-021E-7988-9495-4276FB6883CA}"/>
              </a:ext>
            </a:extLst>
          </p:cNvPr>
          <p:cNvSpPr txBox="1"/>
          <p:nvPr/>
        </p:nvSpPr>
        <p:spPr>
          <a:xfrm>
            <a:off x="8805533" y="2606940"/>
            <a:ext cx="1584251" cy="338554"/>
          </a:xfrm>
          <a:prstGeom prst="rect">
            <a:avLst/>
          </a:prstGeom>
          <a:noFill/>
        </p:spPr>
        <p:txBody>
          <a:bodyPr wrap="square" rtlCol="0">
            <a:spAutoFit/>
          </a:bodyPr>
          <a:lstStyle/>
          <a:p>
            <a:pPr algn="ctr"/>
            <a:r>
              <a:rPr lang="fr-MA" sz="1600" b="1" dirty="0">
                <a:solidFill>
                  <a:schemeClr val="accent6">
                    <a:lumMod val="50000"/>
                  </a:schemeClr>
                </a:solidFill>
              </a:rPr>
              <a:t>2015 - 2019</a:t>
            </a:r>
            <a:endParaRPr lang="fr-MA" b="1" dirty="0">
              <a:solidFill>
                <a:schemeClr val="accent6">
                  <a:lumMod val="50000"/>
                </a:schemeClr>
              </a:solidFill>
            </a:endParaRPr>
          </a:p>
        </p:txBody>
      </p:sp>
      <p:sp>
        <p:nvSpPr>
          <p:cNvPr id="15" name="ZoneTexte 14">
            <a:extLst>
              <a:ext uri="{FF2B5EF4-FFF2-40B4-BE49-F238E27FC236}">
                <a16:creationId xmlns:a16="http://schemas.microsoft.com/office/drawing/2014/main" id="{E060A188-E21C-34CC-0408-47FBDF93704D}"/>
              </a:ext>
            </a:extLst>
          </p:cNvPr>
          <p:cNvSpPr txBox="1"/>
          <p:nvPr/>
        </p:nvSpPr>
        <p:spPr>
          <a:xfrm>
            <a:off x="10696798" y="2600993"/>
            <a:ext cx="1095153" cy="338554"/>
          </a:xfrm>
          <a:prstGeom prst="rect">
            <a:avLst/>
          </a:prstGeom>
          <a:noFill/>
        </p:spPr>
        <p:txBody>
          <a:bodyPr wrap="square" rtlCol="0">
            <a:spAutoFit/>
          </a:bodyPr>
          <a:lstStyle/>
          <a:p>
            <a:pPr algn="ctr"/>
            <a:r>
              <a:rPr lang="fr-MA" sz="1600" b="1" dirty="0">
                <a:solidFill>
                  <a:schemeClr val="accent6">
                    <a:lumMod val="50000"/>
                  </a:schemeClr>
                </a:solidFill>
              </a:rPr>
              <a:t>2020</a:t>
            </a:r>
            <a:endParaRPr lang="fr-MA" b="1" dirty="0">
              <a:solidFill>
                <a:schemeClr val="accent6">
                  <a:lumMod val="50000"/>
                </a:schemeClr>
              </a:solidFill>
            </a:endParaRPr>
          </a:p>
        </p:txBody>
      </p:sp>
      <p:sp>
        <p:nvSpPr>
          <p:cNvPr id="17" name="ZoneTexte 16">
            <a:extLst>
              <a:ext uri="{FF2B5EF4-FFF2-40B4-BE49-F238E27FC236}">
                <a16:creationId xmlns:a16="http://schemas.microsoft.com/office/drawing/2014/main" id="{7FABAC7B-384B-B2EC-191A-2063E4F5D782}"/>
              </a:ext>
            </a:extLst>
          </p:cNvPr>
          <p:cNvSpPr txBox="1"/>
          <p:nvPr/>
        </p:nvSpPr>
        <p:spPr>
          <a:xfrm>
            <a:off x="212651" y="4009124"/>
            <a:ext cx="1427420" cy="1569660"/>
          </a:xfrm>
          <a:prstGeom prst="rect">
            <a:avLst/>
          </a:prstGeom>
          <a:solidFill>
            <a:schemeClr val="accent1">
              <a:lumMod val="20000"/>
              <a:lumOff val="80000"/>
            </a:schemeClr>
          </a:solidFill>
        </p:spPr>
        <p:txBody>
          <a:bodyPr wrap="square">
            <a:spAutoFit/>
          </a:bodyPr>
          <a:lstStyle/>
          <a:p>
            <a:r>
              <a:rPr lang="fr-FR" sz="1200" dirty="0"/>
              <a:t>La qualité en éducation devient une priorité nationale en vue de la massification rapide de l’ES et l’absence de vision nationale claire.</a:t>
            </a:r>
            <a:endParaRPr lang="fr-MA" sz="1200" dirty="0"/>
          </a:p>
        </p:txBody>
      </p:sp>
      <p:sp>
        <p:nvSpPr>
          <p:cNvPr id="19" name="ZoneTexte 18">
            <a:extLst>
              <a:ext uri="{FF2B5EF4-FFF2-40B4-BE49-F238E27FC236}">
                <a16:creationId xmlns:a16="http://schemas.microsoft.com/office/drawing/2014/main" id="{3085C2AD-CF4B-D657-7821-339F44228A83}"/>
              </a:ext>
            </a:extLst>
          </p:cNvPr>
          <p:cNvSpPr txBox="1"/>
          <p:nvPr/>
        </p:nvSpPr>
        <p:spPr>
          <a:xfrm>
            <a:off x="1986960" y="4014275"/>
            <a:ext cx="1427420" cy="1015663"/>
          </a:xfrm>
          <a:prstGeom prst="rect">
            <a:avLst/>
          </a:prstGeom>
          <a:solidFill>
            <a:schemeClr val="accent1">
              <a:lumMod val="20000"/>
              <a:lumOff val="80000"/>
            </a:schemeClr>
          </a:solidFill>
        </p:spPr>
        <p:txBody>
          <a:bodyPr wrap="square">
            <a:spAutoFit/>
          </a:bodyPr>
          <a:lstStyle/>
          <a:p>
            <a:r>
              <a:rPr lang="fr-FR" sz="1200" dirty="0"/>
              <a:t>Autonomie des universités et principe d'évaluation continue.</a:t>
            </a:r>
            <a:endParaRPr lang="fr-MA" sz="1200" dirty="0"/>
          </a:p>
        </p:txBody>
      </p:sp>
      <p:sp>
        <p:nvSpPr>
          <p:cNvPr id="20" name="ZoneTexte 19">
            <a:extLst>
              <a:ext uri="{FF2B5EF4-FFF2-40B4-BE49-F238E27FC236}">
                <a16:creationId xmlns:a16="http://schemas.microsoft.com/office/drawing/2014/main" id="{B0268D3A-B075-4DA2-21E8-ED0044CA5D07}"/>
              </a:ext>
            </a:extLst>
          </p:cNvPr>
          <p:cNvSpPr txBox="1"/>
          <p:nvPr/>
        </p:nvSpPr>
        <p:spPr>
          <a:xfrm>
            <a:off x="3652284" y="4012987"/>
            <a:ext cx="1427420" cy="1015663"/>
          </a:xfrm>
          <a:prstGeom prst="rect">
            <a:avLst/>
          </a:prstGeom>
          <a:solidFill>
            <a:schemeClr val="accent1">
              <a:lumMod val="20000"/>
              <a:lumOff val="80000"/>
            </a:schemeClr>
          </a:solidFill>
        </p:spPr>
        <p:txBody>
          <a:bodyPr wrap="square">
            <a:spAutoFit/>
          </a:bodyPr>
          <a:lstStyle/>
          <a:p>
            <a:r>
              <a:rPr lang="fr-FR" sz="1200" dirty="0"/>
              <a:t>Alignement sur le modèle européen et introduction de standards pédagogiques</a:t>
            </a:r>
          </a:p>
        </p:txBody>
      </p:sp>
      <p:sp>
        <p:nvSpPr>
          <p:cNvPr id="23" name="ZoneTexte 22">
            <a:extLst>
              <a:ext uri="{FF2B5EF4-FFF2-40B4-BE49-F238E27FC236}">
                <a16:creationId xmlns:a16="http://schemas.microsoft.com/office/drawing/2014/main" id="{C6FF4759-91B1-70F0-1ACD-951E4B34C9C6}"/>
              </a:ext>
            </a:extLst>
          </p:cNvPr>
          <p:cNvSpPr txBox="1"/>
          <p:nvPr/>
        </p:nvSpPr>
        <p:spPr>
          <a:xfrm>
            <a:off x="5317608" y="4007027"/>
            <a:ext cx="1427420" cy="1938992"/>
          </a:xfrm>
          <a:prstGeom prst="rect">
            <a:avLst/>
          </a:prstGeom>
          <a:solidFill>
            <a:schemeClr val="accent1">
              <a:lumMod val="20000"/>
              <a:lumOff val="80000"/>
            </a:schemeClr>
          </a:solidFill>
        </p:spPr>
        <p:txBody>
          <a:bodyPr wrap="square">
            <a:spAutoFit/>
          </a:bodyPr>
          <a:lstStyle/>
          <a:p>
            <a:r>
              <a:rPr lang="fr-FR" sz="1200" dirty="0"/>
              <a:t>Pression sociale liée aux résultats faibles du système éducatif et au chômage des diplômés</a:t>
            </a:r>
          </a:p>
          <a:p>
            <a:endParaRPr lang="fr-FR" sz="1200" dirty="0"/>
          </a:p>
          <a:p>
            <a:r>
              <a:rPr lang="fr-FR" sz="1200" dirty="0"/>
              <a:t>Objectif: d’amélioration de la qualité et gouvernance</a:t>
            </a:r>
          </a:p>
        </p:txBody>
      </p:sp>
      <p:sp>
        <p:nvSpPr>
          <p:cNvPr id="25" name="ZoneTexte 24">
            <a:extLst>
              <a:ext uri="{FF2B5EF4-FFF2-40B4-BE49-F238E27FC236}">
                <a16:creationId xmlns:a16="http://schemas.microsoft.com/office/drawing/2014/main" id="{56AB66C5-3902-8C62-8E53-94B29611B70A}"/>
              </a:ext>
            </a:extLst>
          </p:cNvPr>
          <p:cNvSpPr txBox="1"/>
          <p:nvPr/>
        </p:nvSpPr>
        <p:spPr>
          <a:xfrm>
            <a:off x="7006191" y="4009124"/>
            <a:ext cx="1427420" cy="830997"/>
          </a:xfrm>
          <a:prstGeom prst="rect">
            <a:avLst/>
          </a:prstGeom>
          <a:solidFill>
            <a:schemeClr val="accent1">
              <a:lumMod val="20000"/>
              <a:lumOff val="80000"/>
            </a:schemeClr>
          </a:solidFill>
        </p:spPr>
        <p:txBody>
          <a:bodyPr wrap="square">
            <a:spAutoFit/>
          </a:bodyPr>
          <a:lstStyle/>
          <a:p>
            <a:r>
              <a:rPr lang="fr-FR" sz="1200" dirty="0"/>
              <a:t>Première agence nationale dédiée à l’AQ créée par la loi n° 80-12.</a:t>
            </a:r>
          </a:p>
        </p:txBody>
      </p:sp>
      <p:sp>
        <p:nvSpPr>
          <p:cNvPr id="26" name="ZoneTexte 25">
            <a:extLst>
              <a:ext uri="{FF2B5EF4-FFF2-40B4-BE49-F238E27FC236}">
                <a16:creationId xmlns:a16="http://schemas.microsoft.com/office/drawing/2014/main" id="{91E351AA-A9AD-DB0D-B842-EA85A607F7E3}"/>
              </a:ext>
            </a:extLst>
          </p:cNvPr>
          <p:cNvSpPr txBox="1"/>
          <p:nvPr/>
        </p:nvSpPr>
        <p:spPr>
          <a:xfrm>
            <a:off x="8648256" y="4012987"/>
            <a:ext cx="1427420" cy="646331"/>
          </a:xfrm>
          <a:prstGeom prst="rect">
            <a:avLst/>
          </a:prstGeom>
          <a:solidFill>
            <a:schemeClr val="accent1">
              <a:lumMod val="20000"/>
              <a:lumOff val="80000"/>
            </a:schemeClr>
          </a:solidFill>
        </p:spPr>
        <p:txBody>
          <a:bodyPr wrap="square">
            <a:spAutoFit/>
          </a:bodyPr>
          <a:lstStyle/>
          <a:p>
            <a:r>
              <a:rPr lang="fr-FR" sz="1200" dirty="0"/>
              <a:t>La qualité devient un axe central des réformes</a:t>
            </a:r>
          </a:p>
        </p:txBody>
      </p:sp>
      <p:sp>
        <p:nvSpPr>
          <p:cNvPr id="27" name="ZoneTexte 26">
            <a:extLst>
              <a:ext uri="{FF2B5EF4-FFF2-40B4-BE49-F238E27FC236}">
                <a16:creationId xmlns:a16="http://schemas.microsoft.com/office/drawing/2014/main" id="{0A562B67-3A7D-C001-B828-4B97B9FDA752}"/>
              </a:ext>
            </a:extLst>
          </p:cNvPr>
          <p:cNvSpPr txBox="1"/>
          <p:nvPr/>
        </p:nvSpPr>
        <p:spPr>
          <a:xfrm>
            <a:off x="10248457" y="4020235"/>
            <a:ext cx="1776966" cy="1569660"/>
          </a:xfrm>
          <a:prstGeom prst="rect">
            <a:avLst/>
          </a:prstGeom>
          <a:solidFill>
            <a:schemeClr val="accent1">
              <a:lumMod val="20000"/>
              <a:lumOff val="80000"/>
            </a:schemeClr>
          </a:solidFill>
        </p:spPr>
        <p:txBody>
          <a:bodyPr wrap="square">
            <a:spAutoFit/>
          </a:bodyPr>
          <a:lstStyle/>
          <a:p>
            <a:pPr marL="171450" indent="-171450">
              <a:buFont typeface="Arial" panose="020B0604020202020204" pitchFamily="34" charset="0"/>
              <a:buChar char="•"/>
            </a:pPr>
            <a:r>
              <a:rPr lang="fr-FR" sz="1200" dirty="0"/>
              <a:t>Premier référentiel complet unifiant les critères d’évaluation institutionnelle.</a:t>
            </a:r>
          </a:p>
          <a:p>
            <a:pPr marL="171450" indent="-171450">
              <a:buFont typeface="Arial" panose="020B0604020202020204" pitchFamily="34" charset="0"/>
              <a:buChar char="•"/>
            </a:pPr>
            <a:r>
              <a:rPr lang="fr-FR" sz="1200" dirty="0"/>
              <a:t>Base officielle pour les cycles d’évaluation pilote lancés à partir de 2020.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89D25-F1F7-CD77-AF68-E94FEBAC399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B032076-B9D2-24BA-0035-48A5706C951F}"/>
              </a:ext>
            </a:extLst>
          </p:cNvPr>
          <p:cNvSpPr>
            <a:spLocks noGrp="1"/>
          </p:cNvSpPr>
          <p:nvPr>
            <p:ph type="title"/>
          </p:nvPr>
        </p:nvSpPr>
        <p:spPr>
          <a:xfrm>
            <a:off x="609600" y="341531"/>
            <a:ext cx="6572296" cy="490066"/>
          </a:xfrm>
        </p:spPr>
        <p:txBody>
          <a:bodyPr>
            <a:normAutofit/>
          </a:bodyPr>
          <a:lstStyle/>
          <a:p>
            <a:pPr algn="l"/>
            <a:r>
              <a:rPr lang="fr-FR" sz="2400" b="1" dirty="0">
                <a:solidFill>
                  <a:schemeClr val="accent1">
                    <a:lumMod val="75000"/>
                  </a:schemeClr>
                </a:solidFill>
                <a:latin typeface="+mn-lt"/>
                <a:ea typeface="+mn-ea"/>
                <a:cs typeface="+mn-cs"/>
              </a:rPr>
              <a:t>Influences internationales sur l’AQ au Maroc</a:t>
            </a:r>
          </a:p>
        </p:txBody>
      </p:sp>
      <p:sp>
        <p:nvSpPr>
          <p:cNvPr id="7" name="Espace réservé du numéro de diapositive 6">
            <a:extLst>
              <a:ext uri="{FF2B5EF4-FFF2-40B4-BE49-F238E27FC236}">
                <a16:creationId xmlns:a16="http://schemas.microsoft.com/office/drawing/2014/main" id="{C5BB0508-B1EC-A932-9CA6-CA51891284ED}"/>
              </a:ext>
            </a:extLst>
          </p:cNvPr>
          <p:cNvSpPr>
            <a:spLocks noGrp="1"/>
          </p:cNvSpPr>
          <p:nvPr>
            <p:ph type="sldNum" sz="quarter" idx="15"/>
          </p:nvPr>
        </p:nvSpPr>
        <p:spPr>
          <a:xfrm>
            <a:off x="8129016" y="5734050"/>
            <a:ext cx="609600" cy="521208"/>
          </a:xfrm>
          <a:prstGeom prst="rect">
            <a:avLst/>
          </a:prstGeom>
        </p:spPr>
        <p:txBody>
          <a:bodyPr vert="horz" rtlCol="0" anchor="ct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6B90E3-1146-4C67-8632-54DD7B372374}" type="slidenum">
              <a:rPr lang="fr-FR" smtClean="0"/>
              <a:pPr/>
              <a:t>7</a:t>
            </a:fld>
            <a:endParaRPr lang="fr-FR"/>
          </a:p>
        </p:txBody>
      </p:sp>
      <p:graphicFrame>
        <p:nvGraphicFramePr>
          <p:cNvPr id="3" name="Tableau 2">
            <a:extLst>
              <a:ext uri="{FF2B5EF4-FFF2-40B4-BE49-F238E27FC236}">
                <a16:creationId xmlns:a16="http://schemas.microsoft.com/office/drawing/2014/main" id="{2058550D-1EF5-11D0-0938-C508483F332A}"/>
              </a:ext>
            </a:extLst>
          </p:cNvPr>
          <p:cNvGraphicFramePr>
            <a:graphicFrameLocks noGrp="1"/>
          </p:cNvGraphicFramePr>
          <p:nvPr>
            <p:extLst>
              <p:ext uri="{D42A27DB-BD31-4B8C-83A1-F6EECF244321}">
                <p14:modId xmlns:p14="http://schemas.microsoft.com/office/powerpoint/2010/main" val="2902016387"/>
              </p:ext>
            </p:extLst>
          </p:nvPr>
        </p:nvGraphicFramePr>
        <p:xfrm>
          <a:off x="609600" y="965928"/>
          <a:ext cx="10972800" cy="4114800"/>
        </p:xfrm>
        <a:graphic>
          <a:graphicData uri="http://schemas.openxmlformats.org/drawingml/2006/table">
            <a:tbl>
              <a:tblPr/>
              <a:tblGrid>
                <a:gridCol w="3657600">
                  <a:extLst>
                    <a:ext uri="{9D8B030D-6E8A-4147-A177-3AD203B41FA5}">
                      <a16:colId xmlns:a16="http://schemas.microsoft.com/office/drawing/2014/main" val="1671036761"/>
                    </a:ext>
                  </a:extLst>
                </a:gridCol>
                <a:gridCol w="5195777">
                  <a:extLst>
                    <a:ext uri="{9D8B030D-6E8A-4147-A177-3AD203B41FA5}">
                      <a16:colId xmlns:a16="http://schemas.microsoft.com/office/drawing/2014/main" val="3622829552"/>
                    </a:ext>
                  </a:extLst>
                </a:gridCol>
                <a:gridCol w="2119423">
                  <a:extLst>
                    <a:ext uri="{9D8B030D-6E8A-4147-A177-3AD203B41FA5}">
                      <a16:colId xmlns:a16="http://schemas.microsoft.com/office/drawing/2014/main" val="1704147740"/>
                    </a:ext>
                  </a:extLst>
                </a:gridCol>
              </a:tblGrid>
              <a:tr h="0">
                <a:tc>
                  <a:txBody>
                    <a:bodyPr/>
                    <a:lstStyle/>
                    <a:p>
                      <a:pPr algn="ctr">
                        <a:buNone/>
                      </a:pPr>
                      <a:r>
                        <a:rPr lang="fr-MA" b="1" dirty="0"/>
                        <a:t>Source d’influence</a:t>
                      </a:r>
                      <a:endParaRPr lang="fr-MA" dirty="0"/>
                    </a:p>
                  </a:txBody>
                  <a:tcPr anchor="ctr">
                    <a:lnL>
                      <a:noFill/>
                    </a:lnL>
                    <a:lnR>
                      <a:noFill/>
                    </a:lnR>
                    <a:lnT>
                      <a:noFill/>
                    </a:lnT>
                    <a:lnB>
                      <a:noFill/>
                    </a:lnB>
                    <a:solidFill>
                      <a:schemeClr val="accent6">
                        <a:lumMod val="20000"/>
                        <a:lumOff val="80000"/>
                      </a:schemeClr>
                    </a:solidFill>
                  </a:tcPr>
                </a:tc>
                <a:tc>
                  <a:txBody>
                    <a:bodyPr/>
                    <a:lstStyle/>
                    <a:p>
                      <a:pPr algn="ctr">
                        <a:buNone/>
                      </a:pPr>
                      <a:r>
                        <a:rPr lang="fr-FR" b="1" dirty="0"/>
                        <a:t>Ce qu’elle a apporté au Maroc</a:t>
                      </a:r>
                      <a:endParaRPr lang="fr-FR" dirty="0"/>
                    </a:p>
                  </a:txBody>
                  <a:tcPr anchor="ctr">
                    <a:lnL>
                      <a:noFill/>
                    </a:lnL>
                    <a:lnR>
                      <a:noFill/>
                    </a:lnR>
                    <a:lnT>
                      <a:noFill/>
                    </a:lnT>
                    <a:lnB>
                      <a:noFill/>
                    </a:lnB>
                    <a:solidFill>
                      <a:schemeClr val="accent6">
                        <a:lumMod val="20000"/>
                        <a:lumOff val="80000"/>
                      </a:schemeClr>
                    </a:solidFill>
                  </a:tcPr>
                </a:tc>
                <a:tc>
                  <a:txBody>
                    <a:bodyPr/>
                    <a:lstStyle/>
                    <a:p>
                      <a:pPr algn="ctr">
                        <a:buNone/>
                      </a:pPr>
                      <a:r>
                        <a:rPr lang="fr-MA" b="1" dirty="0"/>
                        <a:t>Référence</a:t>
                      </a:r>
                      <a:endParaRPr lang="fr-MA" dirty="0"/>
                    </a:p>
                  </a:txBody>
                  <a:tcPr anchor="ctr">
                    <a:lnL>
                      <a:noFill/>
                    </a:lnL>
                    <a:lnR>
                      <a:noFill/>
                    </a:lnR>
                    <a:lnT>
                      <a:noFill/>
                    </a:lnT>
                    <a:lnB>
                      <a:noFill/>
                    </a:lnB>
                    <a:solidFill>
                      <a:schemeClr val="accent6">
                        <a:lumMod val="20000"/>
                        <a:lumOff val="80000"/>
                      </a:schemeClr>
                    </a:solidFill>
                  </a:tcPr>
                </a:tc>
                <a:extLst>
                  <a:ext uri="{0D108BD9-81ED-4DB2-BD59-A6C34878D82A}">
                    <a16:rowId xmlns:a16="http://schemas.microsoft.com/office/drawing/2014/main" val="4206633454"/>
                  </a:ext>
                </a:extLst>
              </a:tr>
              <a:tr h="0">
                <a:tc>
                  <a:txBody>
                    <a:bodyPr/>
                    <a:lstStyle/>
                    <a:p>
                      <a:pPr>
                        <a:buNone/>
                      </a:pPr>
                      <a:r>
                        <a:rPr lang="fr-FR" b="1"/>
                        <a:t>Processus de Bologne / modèle européen</a:t>
                      </a:r>
                      <a:endParaRPr lang="fr-FR"/>
                    </a:p>
                  </a:txBody>
                  <a:tcPr anchor="ctr">
                    <a:lnL>
                      <a:noFill/>
                    </a:lnL>
                    <a:lnR>
                      <a:noFill/>
                    </a:lnR>
                    <a:lnT>
                      <a:noFill/>
                    </a:lnT>
                    <a:lnB>
                      <a:noFill/>
                    </a:lnB>
                    <a:noFill/>
                  </a:tcPr>
                </a:tc>
                <a:tc>
                  <a:txBody>
                    <a:bodyPr/>
                    <a:lstStyle/>
                    <a:p>
                      <a:pPr>
                        <a:buNone/>
                      </a:pPr>
                      <a:r>
                        <a:rPr lang="fr-FR" dirty="0"/>
                        <a:t>Adoption du système LMD, harmonisation des diplômes, standardisation pédagogique</a:t>
                      </a:r>
                    </a:p>
                  </a:txBody>
                  <a:tcPr anchor="ctr">
                    <a:lnL>
                      <a:noFill/>
                    </a:lnL>
                    <a:lnR>
                      <a:noFill/>
                    </a:lnR>
                    <a:lnT>
                      <a:noFill/>
                    </a:lnT>
                    <a:lnB>
                      <a:noFill/>
                    </a:lnB>
                    <a:noFill/>
                  </a:tcPr>
                </a:tc>
                <a:tc>
                  <a:txBody>
                    <a:bodyPr/>
                    <a:lstStyle/>
                    <a:p>
                      <a:pPr>
                        <a:buNone/>
                      </a:pPr>
                      <a:r>
                        <a:rPr lang="fr-MA" dirty="0"/>
                        <a:t>WENR (2022)</a:t>
                      </a:r>
                    </a:p>
                  </a:txBody>
                  <a:tcPr anchor="ctr">
                    <a:lnL>
                      <a:noFill/>
                    </a:lnL>
                    <a:lnR>
                      <a:noFill/>
                    </a:lnR>
                    <a:lnT>
                      <a:noFill/>
                    </a:lnT>
                    <a:lnB>
                      <a:noFill/>
                    </a:lnB>
                    <a:noFill/>
                  </a:tcPr>
                </a:tc>
                <a:extLst>
                  <a:ext uri="{0D108BD9-81ED-4DB2-BD59-A6C34878D82A}">
                    <a16:rowId xmlns:a16="http://schemas.microsoft.com/office/drawing/2014/main" val="3014656156"/>
                  </a:ext>
                </a:extLst>
              </a:tr>
              <a:tr h="0">
                <a:tc>
                  <a:txBody>
                    <a:bodyPr/>
                    <a:lstStyle/>
                    <a:p>
                      <a:pPr>
                        <a:buNone/>
                      </a:pPr>
                      <a:r>
                        <a:rPr lang="fr-MA" b="1" dirty="0"/>
                        <a:t>Projets TEMPUS</a:t>
                      </a:r>
                      <a:endParaRPr lang="fr-MA" dirty="0"/>
                    </a:p>
                  </a:txBody>
                  <a:tcPr anchor="ctr">
                    <a:lnL>
                      <a:noFill/>
                    </a:lnL>
                    <a:lnR>
                      <a:noFill/>
                    </a:lnR>
                    <a:lnT>
                      <a:noFill/>
                    </a:lnT>
                    <a:lnB>
                      <a:noFill/>
                    </a:lnB>
                    <a:noFill/>
                  </a:tcPr>
                </a:tc>
                <a:tc>
                  <a:txBody>
                    <a:bodyPr/>
                    <a:lstStyle/>
                    <a:p>
                      <a:pPr>
                        <a:buNone/>
                      </a:pPr>
                      <a:r>
                        <a:rPr lang="fr-FR"/>
                        <a:t>Introduction précoce de la “culture qualité” dans certaines universités</a:t>
                      </a:r>
                    </a:p>
                  </a:txBody>
                  <a:tcPr anchor="ctr">
                    <a:lnL>
                      <a:noFill/>
                    </a:lnL>
                    <a:lnR>
                      <a:noFill/>
                    </a:lnR>
                    <a:lnT>
                      <a:noFill/>
                    </a:lnT>
                    <a:lnB>
                      <a:noFill/>
                    </a:lnB>
                    <a:noFill/>
                  </a:tcPr>
                </a:tc>
                <a:tc>
                  <a:txBody>
                    <a:bodyPr/>
                    <a:lstStyle/>
                    <a:p>
                      <a:pPr>
                        <a:buNone/>
                      </a:pPr>
                      <a:r>
                        <a:rPr lang="en-US"/>
                        <a:t>European Union &amp; Kingdom of Morocco (2020)</a:t>
                      </a:r>
                    </a:p>
                  </a:txBody>
                  <a:tcPr anchor="ctr">
                    <a:lnL>
                      <a:noFill/>
                    </a:lnL>
                    <a:lnR>
                      <a:noFill/>
                    </a:lnR>
                    <a:lnT>
                      <a:noFill/>
                    </a:lnT>
                    <a:lnB>
                      <a:noFill/>
                    </a:lnB>
                    <a:noFill/>
                  </a:tcPr>
                </a:tc>
                <a:extLst>
                  <a:ext uri="{0D108BD9-81ED-4DB2-BD59-A6C34878D82A}">
                    <a16:rowId xmlns:a16="http://schemas.microsoft.com/office/drawing/2014/main" val="3534025138"/>
                  </a:ext>
                </a:extLst>
              </a:tr>
              <a:tr h="0">
                <a:tc>
                  <a:txBody>
                    <a:bodyPr/>
                    <a:lstStyle/>
                    <a:p>
                      <a:pPr>
                        <a:buNone/>
                      </a:pPr>
                      <a:r>
                        <a:rPr lang="nl-NL" b="1"/>
                        <a:t>Projet Twinning UE–Maroc (2020–2021)</a:t>
                      </a:r>
                      <a:endParaRPr lang="nl-NL"/>
                    </a:p>
                  </a:txBody>
                  <a:tcPr anchor="ctr">
                    <a:lnL>
                      <a:noFill/>
                    </a:lnL>
                    <a:lnR>
                      <a:noFill/>
                    </a:lnR>
                    <a:lnT>
                      <a:noFill/>
                    </a:lnT>
                    <a:lnB>
                      <a:noFill/>
                    </a:lnB>
                    <a:noFill/>
                  </a:tcPr>
                </a:tc>
                <a:tc>
                  <a:txBody>
                    <a:bodyPr/>
                    <a:lstStyle/>
                    <a:p>
                      <a:pPr>
                        <a:buNone/>
                      </a:pPr>
                      <a:r>
                        <a:rPr lang="fr-FR" dirty="0"/>
                        <a:t>Renforcement des capacités de l’ANEAQ, alignement avec les standards ENQA*</a:t>
                      </a:r>
                    </a:p>
                  </a:txBody>
                  <a:tcPr anchor="ctr">
                    <a:lnL>
                      <a:noFill/>
                    </a:lnL>
                    <a:lnR>
                      <a:noFill/>
                    </a:lnR>
                    <a:lnT>
                      <a:noFill/>
                    </a:lnT>
                    <a:lnB>
                      <a:noFill/>
                    </a:lnB>
                    <a:noFill/>
                  </a:tcPr>
                </a:tc>
                <a:tc>
                  <a:txBody>
                    <a:bodyPr/>
                    <a:lstStyle/>
                    <a:p>
                      <a:pPr>
                        <a:buNone/>
                      </a:pPr>
                      <a:r>
                        <a:rPr lang="en-US"/>
                        <a:t>European Union &amp; Kingdom of Morocco (2020)</a:t>
                      </a:r>
                    </a:p>
                  </a:txBody>
                  <a:tcPr anchor="ctr">
                    <a:lnL>
                      <a:noFill/>
                    </a:lnL>
                    <a:lnR>
                      <a:noFill/>
                    </a:lnR>
                    <a:lnT>
                      <a:noFill/>
                    </a:lnT>
                    <a:lnB>
                      <a:noFill/>
                    </a:lnB>
                    <a:noFill/>
                  </a:tcPr>
                </a:tc>
                <a:extLst>
                  <a:ext uri="{0D108BD9-81ED-4DB2-BD59-A6C34878D82A}">
                    <a16:rowId xmlns:a16="http://schemas.microsoft.com/office/drawing/2014/main" val="4265738594"/>
                  </a:ext>
                </a:extLst>
              </a:tr>
              <a:tr h="0">
                <a:tc>
                  <a:txBody>
                    <a:bodyPr/>
                    <a:lstStyle/>
                    <a:p>
                      <a:pPr>
                        <a:buNone/>
                      </a:pPr>
                      <a:r>
                        <a:rPr lang="fr-MA" b="1" dirty="0"/>
                        <a:t>Réseaux régionaux : ANQAHE*, HAQAA*</a:t>
                      </a:r>
                      <a:endParaRPr lang="fr-MA" dirty="0"/>
                    </a:p>
                  </a:txBody>
                  <a:tcPr anchor="ctr">
                    <a:lnL>
                      <a:noFill/>
                    </a:lnL>
                    <a:lnR>
                      <a:noFill/>
                    </a:lnR>
                    <a:lnT>
                      <a:noFill/>
                    </a:lnT>
                    <a:lnB>
                      <a:noFill/>
                    </a:lnB>
                    <a:noFill/>
                  </a:tcPr>
                </a:tc>
                <a:tc>
                  <a:txBody>
                    <a:bodyPr/>
                    <a:lstStyle/>
                    <a:p>
                      <a:pPr>
                        <a:buNone/>
                      </a:pPr>
                      <a:r>
                        <a:rPr lang="fr-FR" dirty="0"/>
                        <a:t>Normalisation africaine, partage d’expertise en AQ, coopération Sud–Sud</a:t>
                      </a:r>
                    </a:p>
                  </a:txBody>
                  <a:tcPr anchor="ctr">
                    <a:lnL>
                      <a:noFill/>
                    </a:lnL>
                    <a:lnR>
                      <a:noFill/>
                    </a:lnR>
                    <a:lnT>
                      <a:noFill/>
                    </a:lnT>
                    <a:lnB>
                      <a:noFill/>
                    </a:lnB>
                    <a:noFill/>
                  </a:tcPr>
                </a:tc>
                <a:tc>
                  <a:txBody>
                    <a:bodyPr/>
                    <a:lstStyle/>
                    <a:p>
                      <a:pPr>
                        <a:buNone/>
                      </a:pPr>
                      <a:r>
                        <a:rPr lang="fr-MA"/>
                        <a:t>European Training Foundation (2021)</a:t>
                      </a:r>
                    </a:p>
                  </a:txBody>
                  <a:tcPr anchor="ctr">
                    <a:lnL>
                      <a:noFill/>
                    </a:lnL>
                    <a:lnR>
                      <a:noFill/>
                    </a:lnR>
                    <a:lnT>
                      <a:noFill/>
                    </a:lnT>
                    <a:lnB>
                      <a:noFill/>
                    </a:lnB>
                    <a:noFill/>
                  </a:tcPr>
                </a:tc>
                <a:extLst>
                  <a:ext uri="{0D108BD9-81ED-4DB2-BD59-A6C34878D82A}">
                    <a16:rowId xmlns:a16="http://schemas.microsoft.com/office/drawing/2014/main" val="1613907392"/>
                  </a:ext>
                </a:extLst>
              </a:tr>
              <a:tr h="0">
                <a:tc>
                  <a:txBody>
                    <a:bodyPr/>
                    <a:lstStyle/>
                    <a:p>
                      <a:pPr>
                        <a:buNone/>
                      </a:pPr>
                      <a:r>
                        <a:rPr lang="fr-FR" b="1" dirty="0"/>
                        <a:t>Référentiels internationaux (ESG*, ISO 21001)</a:t>
                      </a:r>
                      <a:endParaRPr lang="fr-FR" dirty="0"/>
                    </a:p>
                  </a:txBody>
                  <a:tcPr anchor="ctr">
                    <a:lnL>
                      <a:noFill/>
                    </a:lnL>
                    <a:lnR>
                      <a:noFill/>
                    </a:lnR>
                    <a:lnT>
                      <a:noFill/>
                    </a:lnT>
                    <a:lnB>
                      <a:noFill/>
                    </a:lnB>
                    <a:noFill/>
                  </a:tcPr>
                </a:tc>
                <a:tc>
                  <a:txBody>
                    <a:bodyPr/>
                    <a:lstStyle/>
                    <a:p>
                      <a:pPr>
                        <a:buNone/>
                      </a:pPr>
                      <a:r>
                        <a:rPr lang="fr-FR" dirty="0"/>
                        <a:t>Ouverture sur les modèles européens pour structurer l’AQ interne et professionnaliser les pratiques</a:t>
                      </a:r>
                    </a:p>
                  </a:txBody>
                  <a:tcPr anchor="ctr">
                    <a:lnL>
                      <a:noFill/>
                    </a:lnL>
                    <a:lnR>
                      <a:noFill/>
                    </a:lnR>
                    <a:lnT>
                      <a:noFill/>
                    </a:lnT>
                    <a:lnB>
                      <a:noFill/>
                    </a:lnB>
                    <a:noFill/>
                  </a:tcPr>
                </a:tc>
                <a:tc>
                  <a:txBody>
                    <a:bodyPr/>
                    <a:lstStyle/>
                    <a:p>
                      <a:pPr>
                        <a:buNone/>
                      </a:pPr>
                      <a:r>
                        <a:rPr lang="fr-MA" dirty="0" err="1"/>
                        <a:t>Oustous</a:t>
                      </a:r>
                      <a:r>
                        <a:rPr lang="fr-MA" dirty="0"/>
                        <a:t> et al. (2021)</a:t>
                      </a:r>
                    </a:p>
                  </a:txBody>
                  <a:tcPr anchor="ctr">
                    <a:lnL>
                      <a:noFill/>
                    </a:lnL>
                    <a:lnR>
                      <a:noFill/>
                    </a:lnR>
                    <a:lnT>
                      <a:noFill/>
                    </a:lnT>
                    <a:lnB>
                      <a:noFill/>
                    </a:lnB>
                    <a:noFill/>
                  </a:tcPr>
                </a:tc>
                <a:extLst>
                  <a:ext uri="{0D108BD9-81ED-4DB2-BD59-A6C34878D82A}">
                    <a16:rowId xmlns:a16="http://schemas.microsoft.com/office/drawing/2014/main" val="1898398679"/>
                  </a:ext>
                </a:extLst>
              </a:tr>
            </a:tbl>
          </a:graphicData>
        </a:graphic>
      </p:graphicFrame>
      <p:sp>
        <p:nvSpPr>
          <p:cNvPr id="4" name="Espace réservé du pied de page 3">
            <a:extLst>
              <a:ext uri="{FF2B5EF4-FFF2-40B4-BE49-F238E27FC236}">
                <a16:creationId xmlns:a16="http://schemas.microsoft.com/office/drawing/2014/main" id="{2B366D0D-9344-911D-08D0-AFCF61C9F688}"/>
              </a:ext>
            </a:extLst>
          </p:cNvPr>
          <p:cNvSpPr>
            <a:spLocks noGrp="1"/>
          </p:cNvSpPr>
          <p:nvPr>
            <p:ph type="ftr" sz="quarter" idx="11"/>
          </p:nvPr>
        </p:nvSpPr>
        <p:spPr/>
        <p:txBody>
          <a:bodyPr/>
          <a:lstStyle/>
          <a:p>
            <a:r>
              <a:rPr lang="fr-FR"/>
              <a:t>Medaccred V - 13 Décembre 2025</a:t>
            </a:r>
            <a:endParaRPr lang="en-US"/>
          </a:p>
        </p:txBody>
      </p:sp>
      <p:sp>
        <p:nvSpPr>
          <p:cNvPr id="5" name="ZoneTexte 4">
            <a:extLst>
              <a:ext uri="{FF2B5EF4-FFF2-40B4-BE49-F238E27FC236}">
                <a16:creationId xmlns:a16="http://schemas.microsoft.com/office/drawing/2014/main" id="{6DEC4F6B-2E3F-B768-9A0D-F3B6FF73CAA8}"/>
              </a:ext>
            </a:extLst>
          </p:cNvPr>
          <p:cNvSpPr txBox="1"/>
          <p:nvPr/>
        </p:nvSpPr>
        <p:spPr>
          <a:xfrm>
            <a:off x="568841" y="5209824"/>
            <a:ext cx="11054317" cy="1569660"/>
          </a:xfrm>
          <a:prstGeom prst="rect">
            <a:avLst/>
          </a:prstGeom>
          <a:solidFill>
            <a:schemeClr val="accent6">
              <a:lumMod val="20000"/>
              <a:lumOff val="80000"/>
            </a:schemeClr>
          </a:solidFill>
        </p:spPr>
        <p:txBody>
          <a:bodyPr wrap="square" rtlCol="0">
            <a:spAutoFit/>
          </a:bodyPr>
          <a:lstStyle/>
          <a:p>
            <a:pPr marL="285750" indent="-285750">
              <a:buFont typeface="Arial" panose="020B0604020202020204" pitchFamily="34" charset="0"/>
              <a:buChar char="•"/>
            </a:pPr>
            <a:r>
              <a:rPr lang="fr-FR" sz="1200" b="1" i="1" dirty="0"/>
              <a:t>ENQA: </a:t>
            </a:r>
            <a:r>
              <a:rPr lang="fr-FR" sz="1200" b="1" i="1" dirty="0" err="1"/>
              <a:t>European</a:t>
            </a:r>
            <a:r>
              <a:rPr lang="fr-FR" sz="1200" b="1" i="1" dirty="0"/>
              <a:t> Association for </a:t>
            </a:r>
            <a:r>
              <a:rPr lang="fr-FR" sz="1200" b="1" i="1" dirty="0" err="1"/>
              <a:t>Quality</a:t>
            </a:r>
            <a:r>
              <a:rPr lang="fr-FR" sz="1200" b="1" i="1" dirty="0"/>
              <a:t> Assurance in </a:t>
            </a:r>
            <a:r>
              <a:rPr lang="fr-FR" sz="1200" b="1" i="1" dirty="0" err="1"/>
              <a:t>Higher</a:t>
            </a:r>
            <a:r>
              <a:rPr lang="fr-FR" sz="1200" b="1" i="1" dirty="0"/>
              <a:t> Education</a:t>
            </a:r>
            <a:br>
              <a:rPr lang="fr-FR" sz="1200" i="1" dirty="0"/>
            </a:br>
            <a:r>
              <a:rPr lang="fr-FR" sz="1200" i="1" dirty="0"/>
              <a:t>(Association européenne pour l'assurance qualité dans l’enseignement supérieur)</a:t>
            </a:r>
          </a:p>
          <a:p>
            <a:pPr marL="285750" indent="-285750">
              <a:buFont typeface="Arial" panose="020B0604020202020204" pitchFamily="34" charset="0"/>
              <a:buChar char="•"/>
            </a:pPr>
            <a:r>
              <a:rPr lang="fr-FR" sz="1200" b="1" i="1" dirty="0"/>
              <a:t>HAQAA: Harmonisation of </a:t>
            </a:r>
            <a:r>
              <a:rPr lang="fr-FR" sz="1200" b="1" i="1" dirty="0" err="1"/>
              <a:t>African</a:t>
            </a:r>
            <a:r>
              <a:rPr lang="fr-FR" sz="1200" b="1" i="1" dirty="0"/>
              <a:t> </a:t>
            </a:r>
            <a:r>
              <a:rPr lang="fr-FR" sz="1200" b="1" i="1" dirty="0" err="1"/>
              <a:t>Higher</a:t>
            </a:r>
            <a:r>
              <a:rPr lang="fr-FR" sz="1200" b="1" i="1" dirty="0"/>
              <a:t> Education </a:t>
            </a:r>
            <a:r>
              <a:rPr lang="fr-FR" sz="1200" b="1" i="1" dirty="0" err="1"/>
              <a:t>Quality</a:t>
            </a:r>
            <a:r>
              <a:rPr lang="fr-FR" sz="1200" b="1" i="1" dirty="0"/>
              <a:t> Assurance and </a:t>
            </a:r>
            <a:r>
              <a:rPr lang="fr-FR" sz="1200" b="1" i="1" dirty="0" err="1"/>
              <a:t>Accreditation</a:t>
            </a:r>
            <a:br>
              <a:rPr lang="fr-FR" sz="1200" i="1" dirty="0"/>
            </a:br>
            <a:r>
              <a:rPr lang="fr-FR" sz="1200" i="1" dirty="0"/>
              <a:t>(Initiative panafricaine pour l’harmonisation de l’assurance qualité et de l’accréditation dans l’enseignement supérieur)</a:t>
            </a:r>
          </a:p>
          <a:p>
            <a:pPr marL="285750" indent="-285750">
              <a:buFont typeface="Arial" panose="020B0604020202020204" pitchFamily="34" charset="0"/>
              <a:buChar char="•"/>
            </a:pPr>
            <a:r>
              <a:rPr lang="fr-FR" sz="1200" b="1" i="1" dirty="0"/>
              <a:t>ANQAHE: Arab Network for </a:t>
            </a:r>
            <a:r>
              <a:rPr lang="fr-FR" sz="1200" b="1" i="1" dirty="0" err="1"/>
              <a:t>Quality</a:t>
            </a:r>
            <a:r>
              <a:rPr lang="fr-FR" sz="1200" b="1" i="1" dirty="0"/>
              <a:t> Assurance in </a:t>
            </a:r>
            <a:r>
              <a:rPr lang="fr-FR" sz="1200" b="1" i="1" dirty="0" err="1"/>
              <a:t>Higher</a:t>
            </a:r>
            <a:r>
              <a:rPr lang="fr-FR" sz="1200" b="1" i="1" dirty="0"/>
              <a:t> Education</a:t>
            </a:r>
            <a:br>
              <a:rPr lang="fr-FR" sz="1200" i="1" dirty="0"/>
            </a:br>
            <a:r>
              <a:rPr lang="fr-FR" sz="1200" i="1" dirty="0"/>
              <a:t>(Réseau arabe pour l’assurance qualité dans l’enseignement supérieur)</a:t>
            </a:r>
          </a:p>
          <a:p>
            <a:pPr marL="285750" indent="-285750">
              <a:buFont typeface="Arial" panose="020B0604020202020204" pitchFamily="34" charset="0"/>
              <a:buChar char="•"/>
            </a:pPr>
            <a:r>
              <a:rPr lang="fr-FR" sz="1200" b="1" dirty="0"/>
              <a:t>ESG: </a:t>
            </a:r>
            <a:r>
              <a:rPr lang="fr-FR" sz="1200" b="1" dirty="0" err="1"/>
              <a:t>European</a:t>
            </a:r>
            <a:r>
              <a:rPr lang="fr-FR" sz="1200" b="1" dirty="0"/>
              <a:t> Standards and Guidelines for </a:t>
            </a:r>
            <a:r>
              <a:rPr lang="fr-FR" sz="1200" b="1" dirty="0" err="1"/>
              <a:t>Quality</a:t>
            </a:r>
            <a:r>
              <a:rPr lang="fr-FR" sz="1200" b="1" dirty="0"/>
              <a:t> Assurance in the </a:t>
            </a:r>
            <a:r>
              <a:rPr lang="fr-FR" sz="1200" b="1" dirty="0" err="1"/>
              <a:t>European</a:t>
            </a:r>
            <a:r>
              <a:rPr lang="fr-FR" sz="1200" b="1" dirty="0"/>
              <a:t> </a:t>
            </a:r>
            <a:r>
              <a:rPr lang="fr-FR" sz="1200" b="1" dirty="0" err="1"/>
              <a:t>Higher</a:t>
            </a:r>
            <a:r>
              <a:rPr lang="fr-FR" sz="1200" b="1" dirty="0"/>
              <a:t> Education Area</a:t>
            </a:r>
            <a:br>
              <a:rPr lang="fr-FR" sz="1200" dirty="0"/>
            </a:br>
            <a:r>
              <a:rPr lang="fr-FR" sz="1200" dirty="0"/>
              <a:t>(Standards et lignes directrices européens pour l'assurance qualité dans l’Espace européen de l’enseignement supérieur)</a:t>
            </a:r>
          </a:p>
        </p:txBody>
      </p:sp>
    </p:spTree>
    <p:extLst>
      <p:ext uri="{BB962C8B-B14F-4D97-AF65-F5344CB8AC3E}">
        <p14:creationId xmlns:p14="http://schemas.microsoft.com/office/powerpoint/2010/main" val="2829962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1" name="Rectangle 3080">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804672" y="857886"/>
            <a:ext cx="5489802" cy="1454051"/>
          </a:xfrm>
        </p:spPr>
        <p:txBody>
          <a:bodyPr>
            <a:normAutofit fontScale="90000"/>
          </a:bodyPr>
          <a:lstStyle/>
          <a:p>
            <a:pPr algn="l"/>
            <a:r>
              <a:rPr lang="fr-FR" sz="3600" b="1" dirty="0">
                <a:solidFill>
                  <a:schemeClr val="tx2"/>
                </a:solidFill>
              </a:rPr>
              <a:t>Création de l’Agence Nationale d’Evaluation et d’Assurance Qualité (ANEAQ)</a:t>
            </a:r>
            <a:br>
              <a:rPr lang="fr-FR" sz="3600" b="1" dirty="0">
                <a:solidFill>
                  <a:schemeClr val="tx2"/>
                </a:solidFill>
              </a:rPr>
            </a:br>
            <a:endParaRPr lang="fr-FR" sz="3600" dirty="0">
              <a:solidFill>
                <a:schemeClr val="tx2"/>
              </a:solidFill>
            </a:endParaRPr>
          </a:p>
        </p:txBody>
      </p:sp>
      <p:sp>
        <p:nvSpPr>
          <p:cNvPr id="4" name="Espace réservé du contenu 3"/>
          <p:cNvSpPr>
            <a:spLocks noGrp="1"/>
          </p:cNvSpPr>
          <p:nvPr>
            <p:ph sz="quarter" idx="1"/>
          </p:nvPr>
        </p:nvSpPr>
        <p:spPr>
          <a:xfrm>
            <a:off x="804672" y="2421683"/>
            <a:ext cx="4765949" cy="3353476"/>
          </a:xfrm>
        </p:spPr>
        <p:txBody>
          <a:bodyPr anchor="t">
            <a:normAutofit/>
          </a:bodyPr>
          <a:lstStyle/>
          <a:p>
            <a:pPr>
              <a:buFont typeface="Wingdings" pitchFamily="2" charset="2"/>
              <a:buChar char="§"/>
            </a:pPr>
            <a:r>
              <a:rPr lang="fr-FR" sz="1800" dirty="0">
                <a:solidFill>
                  <a:schemeClr val="tx2"/>
                </a:solidFill>
              </a:rPr>
              <a:t>Création prévue par la loi 01-00  relative à l’organisation de l’enseignement supérieur, du 19 mai 2000</a:t>
            </a:r>
            <a:r>
              <a:rPr lang="fr-FR" sz="1800" i="1" dirty="0">
                <a:solidFill>
                  <a:schemeClr val="tx2"/>
                </a:solidFill>
              </a:rPr>
              <a:t>;</a:t>
            </a:r>
          </a:p>
          <a:p>
            <a:pPr>
              <a:buFont typeface="Wingdings" pitchFamily="2" charset="2"/>
              <a:buChar char="§"/>
            </a:pPr>
            <a:endParaRPr lang="fr-FR" sz="1800" dirty="0">
              <a:solidFill>
                <a:schemeClr val="tx2"/>
              </a:solidFill>
            </a:endParaRPr>
          </a:p>
          <a:p>
            <a:pPr>
              <a:buFont typeface="Wingdings" pitchFamily="2" charset="2"/>
              <a:buChar char="§"/>
            </a:pPr>
            <a:r>
              <a:rPr lang="fr-FR" sz="1800" dirty="0">
                <a:solidFill>
                  <a:schemeClr val="tx2"/>
                </a:solidFill>
              </a:rPr>
              <a:t>Crée par la loi n° 80-12, promulguée par Dahir du 31 juillet 2014</a:t>
            </a:r>
            <a:br>
              <a:rPr lang="fr-FR" sz="1800" dirty="0">
                <a:solidFill>
                  <a:schemeClr val="tx2"/>
                </a:solidFill>
              </a:rPr>
            </a:br>
            <a:r>
              <a:rPr lang="fr-FR" sz="1800" i="1" dirty="0">
                <a:solidFill>
                  <a:schemeClr val="tx2"/>
                </a:solidFill>
              </a:rPr>
              <a:t> ( B.O.  Nº 6284 du 21 Août 2014); </a:t>
            </a:r>
          </a:p>
          <a:p>
            <a:pPr>
              <a:buFont typeface="Wingdings" pitchFamily="2" charset="2"/>
              <a:buChar char="§"/>
            </a:pPr>
            <a:endParaRPr lang="fr-FR" sz="1800" i="1" dirty="0">
              <a:solidFill>
                <a:schemeClr val="tx2"/>
              </a:solidFill>
            </a:endParaRPr>
          </a:p>
          <a:p>
            <a:pPr>
              <a:buFont typeface="Wingdings" pitchFamily="2" charset="2"/>
              <a:buChar char="§"/>
            </a:pPr>
            <a:r>
              <a:rPr lang="fr-FR" sz="1800" dirty="0">
                <a:solidFill>
                  <a:schemeClr val="tx2"/>
                </a:solidFill>
              </a:rPr>
              <a:t>Etablissement Public: dotée de la personnalité morale et de l’autonomie financière;</a:t>
            </a:r>
          </a:p>
          <a:p>
            <a:pPr>
              <a:buFont typeface="Wingdings" pitchFamily="2" charset="2"/>
              <a:buChar char="§"/>
            </a:pPr>
            <a:endParaRPr lang="fr-FR" sz="1800" dirty="0">
              <a:solidFill>
                <a:schemeClr val="tx2"/>
              </a:solidFill>
            </a:endParaRPr>
          </a:p>
          <a:p>
            <a:pPr marL="0" indent="0">
              <a:buFont typeface="Wingdings" pitchFamily="2" charset="2"/>
              <a:buChar char="§"/>
            </a:pPr>
            <a:endParaRPr lang="fr-FR" sz="1800" dirty="0">
              <a:solidFill>
                <a:schemeClr val="tx2"/>
              </a:solidFill>
            </a:endParaRPr>
          </a:p>
          <a:p>
            <a:pPr marL="0" indent="0">
              <a:buNone/>
            </a:pPr>
            <a:endParaRPr lang="fr-FR" sz="1800" dirty="0">
              <a:solidFill>
                <a:schemeClr val="tx2"/>
              </a:solidFill>
            </a:endParaRPr>
          </a:p>
        </p:txBody>
      </p:sp>
      <p:grpSp>
        <p:nvGrpSpPr>
          <p:cNvPr id="3083" name="Group 3082">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3084" name="Freeform: Shape 3083">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5" name="Freeform: Shape 3084">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6" name="Freeform: Shape 3085">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7" name="Freeform: Shape 3086">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074" name="Picture 2" descr="ANEAQ | Rabat">
            <a:extLst>
              <a:ext uri="{FF2B5EF4-FFF2-40B4-BE49-F238E27FC236}">
                <a16:creationId xmlns:a16="http://schemas.microsoft.com/office/drawing/2014/main" id="{86BF0AEC-D06D-4D19-B1EB-CCE99B8C8BB2}"/>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241579" y="2096102"/>
            <a:ext cx="3145749" cy="3145749"/>
          </a:xfrm>
          <a:prstGeom prst="rect">
            <a:avLst/>
          </a:prstGeom>
          <a:noFill/>
          <a:extLst>
            <a:ext uri="{909E8E84-426E-40DD-AFC4-6F175D3DCCD1}">
              <a14:hiddenFill xmlns:a14="http://schemas.microsoft.com/office/drawing/2010/main">
                <a:solidFill>
                  <a:srgbClr val="FFFFFF"/>
                </a:solidFill>
              </a14:hiddenFill>
            </a:ext>
          </a:extLst>
        </p:spPr>
      </p:pic>
      <p:sp>
        <p:nvSpPr>
          <p:cNvPr id="6" name="Espace réservé du numéro de diapositive 5"/>
          <p:cNvSpPr>
            <a:spLocks noGrp="1"/>
          </p:cNvSpPr>
          <p:nvPr>
            <p:ph type="sldNum" sz="quarter" idx="15"/>
          </p:nvPr>
        </p:nvSpPr>
        <p:spPr>
          <a:xfrm>
            <a:off x="8610600" y="6356350"/>
            <a:ext cx="2743200" cy="365125"/>
          </a:xfrm>
          <a:prstGeom prst="rect">
            <a:avLst/>
          </a:prstGeom>
        </p:spPr>
        <p:txBody>
          <a:bodyPr vert="horz" rtlCol="0">
            <a:normAutofit/>
          </a:bodyP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600"/>
              </a:spcAft>
            </a:pPr>
            <a:fld id="{F66B90E3-1146-4C67-8632-54DD7B372374}" type="slidenum">
              <a:rPr lang="fr-FR" smtClean="0"/>
              <a:pPr>
                <a:spcAft>
                  <a:spcPts val="600"/>
                </a:spcAft>
              </a:pPr>
              <a:t>8</a:t>
            </a:fld>
            <a:endParaRPr lang="fr-FR"/>
          </a:p>
        </p:txBody>
      </p:sp>
      <p:sp>
        <p:nvSpPr>
          <p:cNvPr id="3" name="Espace réservé du pied de page 2">
            <a:extLst>
              <a:ext uri="{FF2B5EF4-FFF2-40B4-BE49-F238E27FC236}">
                <a16:creationId xmlns:a16="http://schemas.microsoft.com/office/drawing/2014/main" id="{757D216E-D6D2-3118-24EC-65ABC97A5139}"/>
              </a:ext>
            </a:extLst>
          </p:cNvPr>
          <p:cNvSpPr>
            <a:spLocks noGrp="1"/>
          </p:cNvSpPr>
          <p:nvPr>
            <p:ph type="ftr" sz="quarter" idx="11"/>
          </p:nvPr>
        </p:nvSpPr>
        <p:spPr/>
        <p:txBody>
          <a:bodyPr/>
          <a:lstStyle/>
          <a:p>
            <a:r>
              <a:rPr lang="fr-FR"/>
              <a:t>Medaccred V - 13 Décembre 2025</a:t>
            </a:r>
            <a:endParaRPr lang="en-US"/>
          </a:p>
        </p:txBody>
      </p:sp>
    </p:spTree>
    <p:extLst>
      <p:ext uri="{BB962C8B-B14F-4D97-AF65-F5344CB8AC3E}">
        <p14:creationId xmlns:p14="http://schemas.microsoft.com/office/powerpoint/2010/main" val="3079556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3767" y="618313"/>
            <a:ext cx="6572296" cy="490066"/>
          </a:xfrm>
        </p:spPr>
        <p:txBody>
          <a:bodyPr>
            <a:normAutofit/>
          </a:bodyPr>
          <a:lstStyle/>
          <a:p>
            <a:pPr algn="l"/>
            <a:r>
              <a:rPr lang="fr-FR" sz="2400" b="1">
                <a:solidFill>
                  <a:schemeClr val="accent1">
                    <a:lumMod val="75000"/>
                  </a:schemeClr>
                </a:solidFill>
                <a:latin typeface="+mn-lt"/>
                <a:ea typeface="+mn-ea"/>
                <a:cs typeface="+mn-cs"/>
              </a:rPr>
              <a:t>Missions de l’ANEAQ</a:t>
            </a:r>
            <a:endParaRPr lang="fr-FR" sz="2400" b="1" dirty="0">
              <a:solidFill>
                <a:schemeClr val="accent1">
                  <a:lumMod val="75000"/>
                </a:schemeClr>
              </a:solidFill>
              <a:latin typeface="+mn-lt"/>
              <a:ea typeface="+mn-ea"/>
              <a:cs typeface="+mn-cs"/>
            </a:endParaRPr>
          </a:p>
        </p:txBody>
      </p:sp>
      <p:sp>
        <p:nvSpPr>
          <p:cNvPr id="7" name="Espace réservé du numéro de diapositive 6"/>
          <p:cNvSpPr>
            <a:spLocks noGrp="1"/>
          </p:cNvSpPr>
          <p:nvPr>
            <p:ph type="sldNum" sz="quarter" idx="15"/>
          </p:nvPr>
        </p:nvSpPr>
        <p:spPr>
          <a:xfrm>
            <a:off x="8129016" y="5734050"/>
            <a:ext cx="609600" cy="521208"/>
          </a:xfrm>
          <a:prstGeom prst="rect">
            <a:avLst/>
          </a:prstGeom>
        </p:spPr>
        <p:txBody>
          <a:bodyPr vert="horz" rtlCol="0" anchor="ctr"/>
          <a:lstStyle>
            <a:defPPr>
              <a:defRPr lang="fr-FR"/>
            </a:defPPr>
            <a:lvl1pPr marL="0" algn="ctr" defTabSz="914400" rtl="0" eaLnBrk="1" latinLnBrk="0" hangingPunct="1">
              <a:defRPr kumimoji="0" sz="1400" b="1"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6B90E3-1146-4C67-8632-54DD7B372374}" type="slidenum">
              <a:rPr lang="fr-FR" smtClean="0"/>
              <a:pPr/>
              <a:t>9</a:t>
            </a:fld>
            <a:endParaRPr lang="fr-FR"/>
          </a:p>
        </p:txBody>
      </p:sp>
      <p:sp>
        <p:nvSpPr>
          <p:cNvPr id="8" name="Rectangle 7"/>
          <p:cNvSpPr/>
          <p:nvPr/>
        </p:nvSpPr>
        <p:spPr>
          <a:xfrm>
            <a:off x="903767" y="1470339"/>
            <a:ext cx="10217889" cy="5016758"/>
          </a:xfrm>
          <a:prstGeom prst="rect">
            <a:avLst/>
          </a:prstGeom>
        </p:spPr>
        <p:txBody>
          <a:bodyPr wrap="square">
            <a:spAutoFit/>
          </a:bodyPr>
          <a:lstStyle/>
          <a:p>
            <a:pPr marL="285750" indent="-285750" algn="just" defTabSz="877888">
              <a:buFont typeface="Wingdings" panose="05000000000000000000" pitchFamily="2" charset="2"/>
              <a:buChar char="§"/>
            </a:pPr>
            <a:r>
              <a:rPr lang="fr-FR" sz="2000" dirty="0"/>
              <a:t> L’évaluation </a:t>
            </a:r>
            <a:r>
              <a:rPr lang="fr-FR" sz="2000" dirty="0">
                <a:solidFill>
                  <a:schemeClr val="accent6">
                    <a:lumMod val="50000"/>
                  </a:schemeClr>
                </a:solidFill>
              </a:rPr>
              <a:t>des établissements </a:t>
            </a:r>
            <a:r>
              <a:rPr lang="fr-FR" sz="2000" dirty="0"/>
              <a:t>d’enseignement supérieur public et privé et les établissements de recherche;</a:t>
            </a:r>
          </a:p>
          <a:p>
            <a:pPr marL="285750" indent="-285750" algn="just" defTabSz="877888">
              <a:buFont typeface="Wingdings" panose="05000000000000000000" pitchFamily="2" charset="2"/>
              <a:buChar char="§"/>
            </a:pPr>
            <a:endParaRPr lang="fr-FR" sz="2000" dirty="0"/>
          </a:p>
          <a:p>
            <a:pPr marL="285750" indent="-285750" algn="just" defTabSz="877888">
              <a:buFont typeface="Wingdings" panose="05000000000000000000" pitchFamily="2" charset="2"/>
              <a:buChar char="§"/>
            </a:pPr>
            <a:r>
              <a:rPr lang="fr-FR" sz="2000" dirty="0"/>
              <a:t>L’examen et l’évaluation des </a:t>
            </a:r>
            <a:r>
              <a:rPr lang="fr-FR" sz="2000" dirty="0">
                <a:solidFill>
                  <a:schemeClr val="accent6">
                    <a:lumMod val="50000"/>
                  </a:schemeClr>
                </a:solidFill>
              </a:rPr>
              <a:t>filières de formation </a:t>
            </a:r>
            <a:r>
              <a:rPr lang="fr-FR" sz="2000" dirty="0"/>
              <a:t>en vue de l’obtention ou du renouvellement de l’accréditation;</a:t>
            </a:r>
          </a:p>
          <a:p>
            <a:pPr algn="just" defTabSz="877888"/>
            <a:endParaRPr lang="fr-FR" sz="2000" dirty="0"/>
          </a:p>
          <a:p>
            <a:pPr marL="285750" indent="-285750" algn="just" defTabSz="877888">
              <a:buFont typeface="Wingdings" panose="05000000000000000000" pitchFamily="2" charset="2"/>
              <a:buChar char="§"/>
            </a:pPr>
            <a:r>
              <a:rPr lang="fr-FR" sz="2000" dirty="0"/>
              <a:t> L’évaluation des activités </a:t>
            </a:r>
            <a:r>
              <a:rPr lang="fr-FR" sz="2000" dirty="0">
                <a:solidFill>
                  <a:schemeClr val="accent6">
                    <a:lumMod val="50000"/>
                  </a:schemeClr>
                </a:solidFill>
              </a:rPr>
              <a:t>des centres d’études doctorales </a:t>
            </a:r>
            <a:r>
              <a:rPr lang="fr-FR" sz="2000" dirty="0"/>
              <a:t>(CEDOC);</a:t>
            </a:r>
          </a:p>
          <a:p>
            <a:pPr algn="just" defTabSz="877888"/>
            <a:endParaRPr lang="fr-FR" sz="2000" dirty="0"/>
          </a:p>
          <a:p>
            <a:pPr marL="285750" indent="-285750" algn="just" defTabSz="877888">
              <a:buFont typeface="Wingdings" panose="05000000000000000000" pitchFamily="2" charset="2"/>
              <a:buChar char="§"/>
            </a:pPr>
            <a:r>
              <a:rPr lang="fr-FR" sz="2000" dirty="0"/>
              <a:t> L’évaluation de </a:t>
            </a:r>
            <a:r>
              <a:rPr lang="fr-FR" sz="2000" dirty="0">
                <a:solidFill>
                  <a:schemeClr val="accent6">
                    <a:lumMod val="50000"/>
                  </a:schemeClr>
                </a:solidFill>
              </a:rPr>
              <a:t>la recherche scientifique </a:t>
            </a:r>
            <a:r>
              <a:rPr lang="fr-FR" sz="2000" dirty="0"/>
              <a:t>et l’efficacité de ses structures;</a:t>
            </a:r>
          </a:p>
          <a:p>
            <a:pPr algn="just" defTabSz="877888"/>
            <a:endParaRPr lang="fr-FR" sz="2000" dirty="0"/>
          </a:p>
          <a:p>
            <a:pPr marL="285750" indent="-285750" algn="just" defTabSz="877888">
              <a:buFont typeface="Wingdings" panose="05000000000000000000" pitchFamily="2" charset="2"/>
              <a:buChar char="§"/>
            </a:pPr>
            <a:r>
              <a:rPr lang="fr-FR" sz="2000" dirty="0"/>
              <a:t> L’évaluation </a:t>
            </a:r>
            <a:r>
              <a:rPr lang="fr-FR" sz="2000" dirty="0">
                <a:solidFill>
                  <a:schemeClr val="accent6">
                    <a:lumMod val="50000"/>
                  </a:schemeClr>
                </a:solidFill>
              </a:rPr>
              <a:t>des programmes et des projet de coopération </a:t>
            </a:r>
            <a:r>
              <a:rPr lang="fr-FR" sz="2000" dirty="0"/>
              <a:t>universitaire dans le domaine de la formation et de la recherche scientifique;</a:t>
            </a:r>
          </a:p>
          <a:p>
            <a:pPr algn="just" defTabSz="877888"/>
            <a:endParaRPr lang="fr-FR" sz="2000" dirty="0"/>
          </a:p>
          <a:p>
            <a:pPr marL="285750" indent="-285750" algn="just" defTabSz="877888">
              <a:buFont typeface="Wingdings" panose="05000000000000000000" pitchFamily="2" charset="2"/>
              <a:buChar char="§"/>
            </a:pPr>
            <a:r>
              <a:rPr lang="fr-FR" dirty="0"/>
              <a:t> </a:t>
            </a:r>
            <a:r>
              <a:rPr lang="fr-FR" sz="2000" dirty="0"/>
              <a:t>Etudes et évaluation </a:t>
            </a:r>
            <a:r>
              <a:rPr lang="fr-FR" sz="2000" dirty="0">
                <a:solidFill>
                  <a:schemeClr val="accent6">
                    <a:lumMod val="50000"/>
                  </a:schemeClr>
                </a:solidFill>
              </a:rPr>
              <a:t>des dossiers des équivalences</a:t>
            </a:r>
            <a:r>
              <a:rPr lang="fr-FR" sz="2000" dirty="0"/>
              <a:t>.*</a:t>
            </a:r>
          </a:p>
          <a:p>
            <a:pPr marL="285750" indent="-285750" algn="just" defTabSz="877888">
              <a:buFont typeface="Wingdings" panose="05000000000000000000" pitchFamily="2" charset="2"/>
              <a:buChar char="§"/>
            </a:pPr>
            <a:endParaRPr lang="fr-FR" sz="2000" dirty="0"/>
          </a:p>
          <a:p>
            <a:pPr>
              <a:buNone/>
            </a:pPr>
            <a:endParaRPr lang="fr-FR" sz="2000" b="1" u="sng" dirty="0">
              <a:solidFill>
                <a:srgbClr val="00B0F0"/>
              </a:solidFill>
            </a:endParaRPr>
          </a:p>
        </p:txBody>
      </p:sp>
      <p:sp>
        <p:nvSpPr>
          <p:cNvPr id="3" name="Espace réservé du pied de page 2">
            <a:extLst>
              <a:ext uri="{FF2B5EF4-FFF2-40B4-BE49-F238E27FC236}">
                <a16:creationId xmlns:a16="http://schemas.microsoft.com/office/drawing/2014/main" id="{3717C87D-A4AB-CBDE-1501-1C253A011FCF}"/>
              </a:ext>
            </a:extLst>
          </p:cNvPr>
          <p:cNvSpPr>
            <a:spLocks noGrp="1"/>
          </p:cNvSpPr>
          <p:nvPr>
            <p:ph type="ftr" sz="quarter" idx="11"/>
          </p:nvPr>
        </p:nvSpPr>
        <p:spPr/>
        <p:txBody>
          <a:bodyPr/>
          <a:lstStyle/>
          <a:p>
            <a:r>
              <a:rPr lang="fr-FR"/>
              <a:t>Medaccred V - 13 Décembre 2025</a:t>
            </a:r>
            <a:endParaRPr lang="en-US"/>
          </a:p>
        </p:txBody>
      </p:sp>
    </p:spTree>
    <p:extLst>
      <p:ext uri="{BB962C8B-B14F-4D97-AF65-F5344CB8AC3E}">
        <p14:creationId xmlns:p14="http://schemas.microsoft.com/office/powerpoint/2010/main" val="4274627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202</TotalTime>
  <Words>2584</Words>
  <Application>Microsoft Office PowerPoint</Application>
  <PresentationFormat>Grand écran</PresentationFormat>
  <Paragraphs>258</Paragraphs>
  <Slides>17</Slides>
  <Notes>8</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Aptos</vt:lpstr>
      <vt:lpstr>Arial</vt:lpstr>
      <vt:lpstr>Calibri</vt:lpstr>
      <vt:lpstr>Wingdings</vt:lpstr>
      <vt:lpstr>Office Theme</vt:lpstr>
      <vt:lpstr>Présentation PowerPoint</vt:lpstr>
      <vt:lpstr>Khaoula RAIS</vt:lpstr>
      <vt:lpstr>Introduction</vt:lpstr>
      <vt:lpstr>Plan de la présentation</vt:lpstr>
      <vt:lpstr>Concepts clés liés à la qualité de l’ES au Maroc</vt:lpstr>
      <vt:lpstr>AQ en enseignement supérieur marocain: Fondements historiques</vt:lpstr>
      <vt:lpstr>Influences internationales sur l’AQ au Maroc</vt:lpstr>
      <vt:lpstr>Création de l’Agence Nationale d’Evaluation et d’Assurance Qualité (ANEAQ) </vt:lpstr>
      <vt:lpstr>Missions de l’ANEAQ</vt:lpstr>
      <vt:lpstr>Présentation PowerPoint</vt:lpstr>
      <vt:lpstr>Démarche mise en place pour l’élaboration du nouveau référentiel de l’AQ</vt:lpstr>
      <vt:lpstr>Structure et contenu du référentiel</vt:lpstr>
      <vt:lpstr>Défis relatifs à l’AQ au Maroc</vt:lpstr>
      <vt:lpstr>Perspectives de l’AQ au Maroc</vt:lpstr>
      <vt:lpstr>Conclusion</vt:lpstr>
      <vt:lpstr>Merci !</vt:lpstr>
      <vt:lpstr>Références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Khaoula RAIS</cp:lastModifiedBy>
  <cp:revision>2</cp:revision>
  <dcterms:created xsi:type="dcterms:W3CDTF">2013-01-27T09:14:16Z</dcterms:created>
  <dcterms:modified xsi:type="dcterms:W3CDTF">2025-12-13T09:31:53Z</dcterms:modified>
  <cp:category/>
</cp:coreProperties>
</file>